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8"/>
  </p:notesMasterIdLst>
  <p:sldIdLst>
    <p:sldId id="293" r:id="rId2"/>
    <p:sldId id="309" r:id="rId3"/>
    <p:sldId id="310" r:id="rId4"/>
    <p:sldId id="311" r:id="rId5"/>
    <p:sldId id="305" r:id="rId6"/>
    <p:sldId id="306" r:id="rId7"/>
    <p:sldId id="307" r:id="rId8"/>
    <p:sldId id="308" r:id="rId9"/>
    <p:sldId id="294" r:id="rId10"/>
    <p:sldId id="258" r:id="rId11"/>
    <p:sldId id="259" r:id="rId12"/>
    <p:sldId id="260" r:id="rId13"/>
    <p:sldId id="257" r:id="rId14"/>
    <p:sldId id="269" r:id="rId15"/>
    <p:sldId id="270" r:id="rId16"/>
    <p:sldId id="272" r:id="rId17"/>
    <p:sldId id="273" r:id="rId18"/>
    <p:sldId id="274" r:id="rId19"/>
    <p:sldId id="275" r:id="rId20"/>
    <p:sldId id="276" r:id="rId21"/>
    <p:sldId id="277" r:id="rId22"/>
    <p:sldId id="283" r:id="rId23"/>
    <p:sldId id="304" r:id="rId24"/>
    <p:sldId id="278" r:id="rId25"/>
    <p:sldId id="284" r:id="rId26"/>
    <p:sldId id="271" r:id="rId27"/>
    <p:sldId id="282" r:id="rId28"/>
    <p:sldId id="261" r:id="rId29"/>
    <p:sldId id="281" r:id="rId30"/>
    <p:sldId id="280" r:id="rId31"/>
    <p:sldId id="279" r:id="rId32"/>
    <p:sldId id="295" r:id="rId33"/>
    <p:sldId id="296" r:id="rId34"/>
    <p:sldId id="297" r:id="rId35"/>
    <p:sldId id="298" r:id="rId36"/>
    <p:sldId id="299" r:id="rId37"/>
    <p:sldId id="300" r:id="rId38"/>
    <p:sldId id="301" r:id="rId39"/>
    <p:sldId id="303" r:id="rId40"/>
    <p:sldId id="264" r:id="rId41"/>
    <p:sldId id="262" r:id="rId42"/>
    <p:sldId id="263" r:id="rId43"/>
    <p:sldId id="265" r:id="rId44"/>
    <p:sldId id="266" r:id="rId45"/>
    <p:sldId id="267" r:id="rId46"/>
    <p:sldId id="2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2D050"/>
    <a:srgbClr val="00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6754" autoAdjust="0"/>
    <p:restoredTop sz="94629" autoAdjust="0"/>
  </p:normalViewPr>
  <p:slideViewPr>
    <p:cSldViewPr snapToGrid="0" snapToObjects="1">
      <p:cViewPr varScale="1">
        <p:scale>
          <a:sx n="156" d="100"/>
          <a:sy n="156" d="100"/>
        </p:scale>
        <p:origin x="-144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E09DD-1F76-6143-AE40-39803E86622F}"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345C28E2-CFAE-8046-AE92-23A784678102}">
      <dgm:prSet phldrT="[Text]"/>
      <dgm:spPr/>
      <dgm:t>
        <a:bodyPr/>
        <a:lstStyle/>
        <a:p>
          <a:r>
            <a:rPr lang="en-US" dirty="0" smtClean="0"/>
            <a:t>LAADS Data Access</a:t>
          </a:r>
          <a:endParaRPr lang="en-US" dirty="0"/>
        </a:p>
      </dgm:t>
    </dgm:pt>
    <dgm:pt modelId="{2BFC20DA-A391-C849-ADCE-312A85949227}" type="parTrans" cxnId="{A301AD9D-5D56-6F42-AB0C-C5BAF0CE44B1}">
      <dgm:prSet/>
      <dgm:spPr/>
      <dgm:t>
        <a:bodyPr/>
        <a:lstStyle/>
        <a:p>
          <a:endParaRPr lang="en-US"/>
        </a:p>
      </dgm:t>
    </dgm:pt>
    <dgm:pt modelId="{F679E954-6E56-7146-82F1-043491E3C4F5}" type="sibTrans" cxnId="{A301AD9D-5D56-6F42-AB0C-C5BAF0CE44B1}">
      <dgm:prSet/>
      <dgm:spPr/>
      <dgm:t>
        <a:bodyPr/>
        <a:lstStyle/>
        <a:p>
          <a:endParaRPr lang="en-US"/>
        </a:p>
      </dgm:t>
    </dgm:pt>
    <dgm:pt modelId="{D53B1168-BE10-CE42-BAA9-DD9773AF0700}">
      <dgm:prSet phldrT="[Text]"/>
      <dgm:spPr/>
      <dgm:t>
        <a:bodyPr/>
        <a:lstStyle/>
        <a:p>
          <a:r>
            <a:rPr lang="en-US" dirty="0" smtClean="0"/>
            <a:t>Interactive</a:t>
          </a:r>
          <a:endParaRPr lang="en-US" dirty="0"/>
        </a:p>
      </dgm:t>
    </dgm:pt>
    <dgm:pt modelId="{415D866E-3C00-2541-8275-299900F1442C}" type="parTrans" cxnId="{CA1B0BF0-85D4-8940-B2DC-168B88B09352}">
      <dgm:prSet/>
      <dgm:spPr/>
      <dgm:t>
        <a:bodyPr/>
        <a:lstStyle/>
        <a:p>
          <a:endParaRPr lang="en-US"/>
        </a:p>
      </dgm:t>
    </dgm:pt>
    <dgm:pt modelId="{AAC3663A-365B-6C4A-8C2C-5D8BD0B358DC}" type="sibTrans" cxnId="{CA1B0BF0-85D4-8940-B2DC-168B88B09352}">
      <dgm:prSet/>
      <dgm:spPr/>
      <dgm:t>
        <a:bodyPr/>
        <a:lstStyle/>
        <a:p>
          <a:endParaRPr lang="en-US"/>
        </a:p>
      </dgm:t>
    </dgm:pt>
    <dgm:pt modelId="{A2A6B032-1821-B244-B9F1-2687E313B2DF}">
      <dgm:prSet phldrT="[Text]"/>
      <dgm:spPr/>
      <dgm:t>
        <a:bodyPr/>
        <a:lstStyle/>
        <a:p>
          <a:r>
            <a:rPr lang="en-US" dirty="0" smtClean="0"/>
            <a:t>Web Services (MWS)</a:t>
          </a:r>
          <a:endParaRPr lang="en-US" dirty="0"/>
        </a:p>
      </dgm:t>
    </dgm:pt>
    <dgm:pt modelId="{7979A6D8-E546-D94A-84E0-0FC4D558D347}" type="parTrans" cxnId="{733AD697-5691-6B4F-A475-47279108B665}">
      <dgm:prSet/>
      <dgm:spPr/>
      <dgm:t>
        <a:bodyPr/>
        <a:lstStyle/>
        <a:p>
          <a:endParaRPr lang="en-US"/>
        </a:p>
      </dgm:t>
    </dgm:pt>
    <dgm:pt modelId="{E84B0ACE-E2A4-5843-83DF-814510D48A64}" type="sibTrans" cxnId="{733AD697-5691-6B4F-A475-47279108B665}">
      <dgm:prSet/>
      <dgm:spPr/>
      <dgm:t>
        <a:bodyPr/>
        <a:lstStyle/>
        <a:p>
          <a:endParaRPr lang="en-US"/>
        </a:p>
      </dgm:t>
    </dgm:pt>
    <dgm:pt modelId="{A63B649B-0D73-AA45-943A-4B7D3CC5B0CC}">
      <dgm:prSet phldrT="[Text]"/>
      <dgm:spPr/>
      <dgm:t>
        <a:bodyPr/>
        <a:lstStyle/>
        <a:p>
          <a:r>
            <a:rPr lang="en-US" dirty="0" smtClean="0"/>
            <a:t>FTP</a:t>
          </a:r>
          <a:endParaRPr lang="en-US" dirty="0"/>
        </a:p>
      </dgm:t>
    </dgm:pt>
    <dgm:pt modelId="{DB01B10B-B3BB-114F-8FDF-E7ECD03DD4E8}" type="parTrans" cxnId="{17B80514-CE87-E542-9681-67E403BA35B8}">
      <dgm:prSet/>
      <dgm:spPr/>
      <dgm:t>
        <a:bodyPr/>
        <a:lstStyle/>
        <a:p>
          <a:endParaRPr lang="en-US"/>
        </a:p>
      </dgm:t>
    </dgm:pt>
    <dgm:pt modelId="{34DBE328-1E3D-D747-9FFB-D606233A9943}" type="sibTrans" cxnId="{17B80514-CE87-E542-9681-67E403BA35B8}">
      <dgm:prSet/>
      <dgm:spPr/>
      <dgm:t>
        <a:bodyPr/>
        <a:lstStyle/>
        <a:p>
          <a:endParaRPr lang="en-US"/>
        </a:p>
      </dgm:t>
    </dgm:pt>
    <dgm:pt modelId="{4D8E0246-528C-FC4A-9030-EE79E12C9DA6}">
      <dgm:prSet phldrT="[Text]"/>
      <dgm:spPr/>
      <dgm:t>
        <a:bodyPr/>
        <a:lstStyle/>
        <a:p>
          <a:r>
            <a:rPr lang="en-US" dirty="0" smtClean="0"/>
            <a:t>Scripted</a:t>
          </a:r>
          <a:endParaRPr lang="en-US" dirty="0"/>
        </a:p>
      </dgm:t>
    </dgm:pt>
    <dgm:pt modelId="{5D51CDE6-5A61-B245-9702-341C89BA96C9}" type="parTrans" cxnId="{D9504B36-CE17-EA41-83CB-27936A497775}">
      <dgm:prSet/>
      <dgm:spPr/>
      <dgm:t>
        <a:bodyPr/>
        <a:lstStyle/>
        <a:p>
          <a:endParaRPr lang="en-US"/>
        </a:p>
      </dgm:t>
    </dgm:pt>
    <dgm:pt modelId="{172C56A8-5CBA-0B43-A559-0D080B274F45}" type="sibTrans" cxnId="{D9504B36-CE17-EA41-83CB-27936A497775}">
      <dgm:prSet/>
      <dgm:spPr/>
      <dgm:t>
        <a:bodyPr/>
        <a:lstStyle/>
        <a:p>
          <a:endParaRPr lang="en-US"/>
        </a:p>
      </dgm:t>
    </dgm:pt>
    <dgm:pt modelId="{70EBE32E-9B9B-FB4C-862D-968721C25F12}">
      <dgm:prSet phldrT="[Text]"/>
      <dgm:spPr/>
      <dgm:t>
        <a:bodyPr/>
        <a:lstStyle/>
        <a:p>
          <a:r>
            <a:rPr lang="en-US" dirty="0" smtClean="0"/>
            <a:t>FTP</a:t>
          </a:r>
          <a:endParaRPr lang="en-US" dirty="0"/>
        </a:p>
      </dgm:t>
    </dgm:pt>
    <dgm:pt modelId="{2F2ACA21-6290-F34E-9C36-8E9D9EC3C402}" type="parTrans" cxnId="{80ABD4C7-1923-AB45-AF98-66CFDB3220E9}">
      <dgm:prSet/>
      <dgm:spPr/>
      <dgm:t>
        <a:bodyPr/>
        <a:lstStyle/>
        <a:p>
          <a:endParaRPr lang="en-US"/>
        </a:p>
      </dgm:t>
    </dgm:pt>
    <dgm:pt modelId="{85958ED6-6CC7-A449-9F03-0E8F1B5A078C}" type="sibTrans" cxnId="{80ABD4C7-1923-AB45-AF98-66CFDB3220E9}">
      <dgm:prSet/>
      <dgm:spPr/>
      <dgm:t>
        <a:bodyPr/>
        <a:lstStyle/>
        <a:p>
          <a:endParaRPr lang="en-US"/>
        </a:p>
      </dgm:t>
    </dgm:pt>
    <dgm:pt modelId="{8C079A53-FC5C-1746-936B-3F1E854C5850}">
      <dgm:prSet phldrT="[Text]"/>
      <dgm:spPr/>
      <dgm:t>
        <a:bodyPr/>
        <a:lstStyle/>
        <a:p>
          <a:r>
            <a:rPr lang="en-US" dirty="0" smtClean="0"/>
            <a:t>OPeNDAP</a:t>
          </a:r>
          <a:endParaRPr lang="en-US" dirty="0"/>
        </a:p>
      </dgm:t>
    </dgm:pt>
    <dgm:pt modelId="{6B01BA40-B59B-A24B-A404-99F058CC9AFC}" type="parTrans" cxnId="{E8CBF1BD-35C8-9043-A4B1-2A5956C78688}">
      <dgm:prSet/>
      <dgm:spPr/>
      <dgm:t>
        <a:bodyPr/>
        <a:lstStyle/>
        <a:p>
          <a:endParaRPr lang="en-US"/>
        </a:p>
      </dgm:t>
    </dgm:pt>
    <dgm:pt modelId="{A177E473-1813-F64E-BCAD-5319AEB9013F}" type="sibTrans" cxnId="{E8CBF1BD-35C8-9043-A4B1-2A5956C78688}">
      <dgm:prSet/>
      <dgm:spPr/>
      <dgm:t>
        <a:bodyPr/>
        <a:lstStyle/>
        <a:p>
          <a:endParaRPr lang="en-US"/>
        </a:p>
      </dgm:t>
    </dgm:pt>
    <dgm:pt modelId="{2833EC8A-9021-9740-B288-BD904A61A093}">
      <dgm:prSet phldrT="[Text]"/>
      <dgm:spPr/>
      <dgm:t>
        <a:bodyPr/>
        <a:lstStyle/>
        <a:p>
          <a:r>
            <a:rPr lang="en-US" dirty="0" smtClean="0"/>
            <a:t>OPeNDAP</a:t>
          </a:r>
          <a:endParaRPr lang="en-US" dirty="0"/>
        </a:p>
      </dgm:t>
    </dgm:pt>
    <dgm:pt modelId="{C8B03318-6279-BE41-BCF5-2284FB805B13}" type="parTrans" cxnId="{B39C720B-5BC3-2D41-A03E-30F3950F19AC}">
      <dgm:prSet/>
      <dgm:spPr/>
      <dgm:t>
        <a:bodyPr/>
        <a:lstStyle/>
        <a:p>
          <a:endParaRPr lang="en-US"/>
        </a:p>
      </dgm:t>
    </dgm:pt>
    <dgm:pt modelId="{971C43F8-2E17-F54C-ABEF-A5DCBC6CB730}" type="sibTrans" cxnId="{B39C720B-5BC3-2D41-A03E-30F3950F19AC}">
      <dgm:prSet/>
      <dgm:spPr/>
      <dgm:t>
        <a:bodyPr/>
        <a:lstStyle/>
        <a:p>
          <a:endParaRPr lang="en-US"/>
        </a:p>
      </dgm:t>
    </dgm:pt>
    <dgm:pt modelId="{B51F6DD6-280E-4145-988F-74235BFC0B4D}">
      <dgm:prSet phldrT="[Text]"/>
      <dgm:spPr/>
      <dgm:t>
        <a:bodyPr/>
        <a:lstStyle/>
        <a:p>
          <a:r>
            <a:rPr lang="en-US" dirty="0" smtClean="0"/>
            <a:t>Web Coverage Service</a:t>
          </a:r>
          <a:endParaRPr lang="en-US" dirty="0"/>
        </a:p>
      </dgm:t>
    </dgm:pt>
    <dgm:pt modelId="{B6D940C5-CD78-364B-8145-286BAF76A856}" type="parTrans" cxnId="{0314AC6B-84BB-3642-8EF0-337F2274735C}">
      <dgm:prSet/>
      <dgm:spPr/>
      <dgm:t>
        <a:bodyPr/>
        <a:lstStyle/>
        <a:p>
          <a:endParaRPr lang="en-US"/>
        </a:p>
      </dgm:t>
    </dgm:pt>
    <dgm:pt modelId="{4F43C273-7AEC-2B40-8C9A-C5E9255B721E}" type="sibTrans" cxnId="{0314AC6B-84BB-3642-8EF0-337F2274735C}">
      <dgm:prSet/>
      <dgm:spPr/>
      <dgm:t>
        <a:bodyPr/>
        <a:lstStyle/>
        <a:p>
          <a:endParaRPr lang="en-US"/>
        </a:p>
      </dgm:t>
    </dgm:pt>
    <dgm:pt modelId="{4551D8CA-D43A-B14F-960C-EB17FFCA76E4}">
      <dgm:prSet phldrT="[Text]"/>
      <dgm:spPr/>
      <dgm:t>
        <a:bodyPr/>
        <a:lstStyle/>
        <a:p>
          <a:r>
            <a:rPr lang="en-US" dirty="0" smtClean="0"/>
            <a:t>Web Services (MWS)</a:t>
          </a:r>
          <a:endParaRPr lang="en-US" dirty="0"/>
        </a:p>
      </dgm:t>
    </dgm:pt>
    <dgm:pt modelId="{A8C78B3A-9BF0-084D-9BEA-D91BB5BD76F3}" type="parTrans" cxnId="{5C981CC6-9365-B747-AA02-BD986EDC3C0E}">
      <dgm:prSet/>
      <dgm:spPr/>
      <dgm:t>
        <a:bodyPr/>
        <a:lstStyle/>
        <a:p>
          <a:endParaRPr lang="en-US"/>
        </a:p>
      </dgm:t>
    </dgm:pt>
    <dgm:pt modelId="{9CD2D778-C90B-DC40-B6A3-7BC6B3F7058C}" type="sibTrans" cxnId="{5C981CC6-9365-B747-AA02-BD986EDC3C0E}">
      <dgm:prSet/>
      <dgm:spPr/>
      <dgm:t>
        <a:bodyPr/>
        <a:lstStyle/>
        <a:p>
          <a:endParaRPr lang="en-US"/>
        </a:p>
      </dgm:t>
    </dgm:pt>
    <dgm:pt modelId="{68B45259-19FB-8747-9B90-A28C9559F4D0}" type="pres">
      <dgm:prSet presAssocID="{ACAE09DD-1F76-6143-AE40-39803E86622F}" presName="hierChild1" presStyleCnt="0">
        <dgm:presLayoutVars>
          <dgm:orgChart val="1"/>
          <dgm:chPref val="1"/>
          <dgm:dir/>
          <dgm:animOne val="branch"/>
          <dgm:animLvl val="lvl"/>
          <dgm:resizeHandles/>
        </dgm:presLayoutVars>
      </dgm:prSet>
      <dgm:spPr/>
      <dgm:t>
        <a:bodyPr/>
        <a:lstStyle/>
        <a:p>
          <a:endParaRPr lang="en-US"/>
        </a:p>
      </dgm:t>
    </dgm:pt>
    <dgm:pt modelId="{C7529CA6-FAA5-4B41-A752-039CB1468274}" type="pres">
      <dgm:prSet presAssocID="{345C28E2-CFAE-8046-AE92-23A784678102}" presName="hierRoot1" presStyleCnt="0">
        <dgm:presLayoutVars>
          <dgm:hierBranch val="init"/>
        </dgm:presLayoutVars>
      </dgm:prSet>
      <dgm:spPr/>
    </dgm:pt>
    <dgm:pt modelId="{519DA697-7C06-3A43-AD6A-2D8B16E868FF}" type="pres">
      <dgm:prSet presAssocID="{345C28E2-CFAE-8046-AE92-23A784678102}" presName="rootComposite1" presStyleCnt="0"/>
      <dgm:spPr/>
    </dgm:pt>
    <dgm:pt modelId="{F95BA593-50B7-1D44-9014-205547E6C400}" type="pres">
      <dgm:prSet presAssocID="{345C28E2-CFAE-8046-AE92-23A784678102}" presName="rootText1" presStyleLbl="node0" presStyleIdx="0" presStyleCnt="1">
        <dgm:presLayoutVars>
          <dgm:chPref val="3"/>
        </dgm:presLayoutVars>
      </dgm:prSet>
      <dgm:spPr/>
      <dgm:t>
        <a:bodyPr/>
        <a:lstStyle/>
        <a:p>
          <a:endParaRPr lang="en-US"/>
        </a:p>
      </dgm:t>
    </dgm:pt>
    <dgm:pt modelId="{9CD84790-9996-5A4D-8716-59BB0CD565A9}" type="pres">
      <dgm:prSet presAssocID="{345C28E2-CFAE-8046-AE92-23A784678102}" presName="rootConnector1" presStyleLbl="node1" presStyleIdx="0" presStyleCnt="0"/>
      <dgm:spPr/>
      <dgm:t>
        <a:bodyPr/>
        <a:lstStyle/>
        <a:p>
          <a:endParaRPr lang="en-US"/>
        </a:p>
      </dgm:t>
    </dgm:pt>
    <dgm:pt modelId="{7D938C72-4A78-F64F-8427-97D9D87CE84C}" type="pres">
      <dgm:prSet presAssocID="{345C28E2-CFAE-8046-AE92-23A784678102}" presName="hierChild2" presStyleCnt="0"/>
      <dgm:spPr/>
    </dgm:pt>
    <dgm:pt modelId="{1EF15066-5FD7-2E47-8462-149DFC74C128}" type="pres">
      <dgm:prSet presAssocID="{415D866E-3C00-2541-8275-299900F1442C}" presName="Name64" presStyleLbl="parChTrans1D2" presStyleIdx="0" presStyleCnt="2"/>
      <dgm:spPr/>
      <dgm:t>
        <a:bodyPr/>
        <a:lstStyle/>
        <a:p>
          <a:endParaRPr lang="en-US"/>
        </a:p>
      </dgm:t>
    </dgm:pt>
    <dgm:pt modelId="{7834FB75-9CEB-C240-A51A-59F9FCDEDCDB}" type="pres">
      <dgm:prSet presAssocID="{D53B1168-BE10-CE42-BAA9-DD9773AF0700}" presName="hierRoot2" presStyleCnt="0">
        <dgm:presLayoutVars>
          <dgm:hierBranch val="init"/>
        </dgm:presLayoutVars>
      </dgm:prSet>
      <dgm:spPr/>
    </dgm:pt>
    <dgm:pt modelId="{64A5E842-B9ED-9F4F-886A-63BE639CE159}" type="pres">
      <dgm:prSet presAssocID="{D53B1168-BE10-CE42-BAA9-DD9773AF0700}" presName="rootComposite" presStyleCnt="0"/>
      <dgm:spPr/>
    </dgm:pt>
    <dgm:pt modelId="{EA174EE8-903B-DD43-AE51-7D9DD3127426}" type="pres">
      <dgm:prSet presAssocID="{D53B1168-BE10-CE42-BAA9-DD9773AF0700}" presName="rootText" presStyleLbl="node2" presStyleIdx="0" presStyleCnt="2">
        <dgm:presLayoutVars>
          <dgm:chPref val="3"/>
        </dgm:presLayoutVars>
      </dgm:prSet>
      <dgm:spPr/>
      <dgm:t>
        <a:bodyPr/>
        <a:lstStyle/>
        <a:p>
          <a:endParaRPr lang="en-US"/>
        </a:p>
      </dgm:t>
    </dgm:pt>
    <dgm:pt modelId="{581AA339-6E47-7C45-8D92-BBC927189DB5}" type="pres">
      <dgm:prSet presAssocID="{D53B1168-BE10-CE42-BAA9-DD9773AF0700}" presName="rootConnector" presStyleLbl="node2" presStyleIdx="0" presStyleCnt="2"/>
      <dgm:spPr/>
      <dgm:t>
        <a:bodyPr/>
        <a:lstStyle/>
        <a:p>
          <a:endParaRPr lang="en-US"/>
        </a:p>
      </dgm:t>
    </dgm:pt>
    <dgm:pt modelId="{57EBCBD9-2998-2B4E-808E-0C25C3B9147E}" type="pres">
      <dgm:prSet presAssocID="{D53B1168-BE10-CE42-BAA9-DD9773AF0700}" presName="hierChild4" presStyleCnt="0"/>
      <dgm:spPr/>
    </dgm:pt>
    <dgm:pt modelId="{F45594A9-A698-FC45-BCAA-E131AC67E411}" type="pres">
      <dgm:prSet presAssocID="{7979A6D8-E546-D94A-84E0-0FC4D558D347}" presName="Name64" presStyleLbl="parChTrans1D3" presStyleIdx="0" presStyleCnt="7"/>
      <dgm:spPr/>
      <dgm:t>
        <a:bodyPr/>
        <a:lstStyle/>
        <a:p>
          <a:endParaRPr lang="en-US"/>
        </a:p>
      </dgm:t>
    </dgm:pt>
    <dgm:pt modelId="{64997C17-8004-A847-A825-03492FCA8A07}" type="pres">
      <dgm:prSet presAssocID="{A2A6B032-1821-B244-B9F1-2687E313B2DF}" presName="hierRoot2" presStyleCnt="0">
        <dgm:presLayoutVars>
          <dgm:hierBranch val="init"/>
        </dgm:presLayoutVars>
      </dgm:prSet>
      <dgm:spPr/>
    </dgm:pt>
    <dgm:pt modelId="{970A67E6-7F56-0641-B859-31C65F309912}" type="pres">
      <dgm:prSet presAssocID="{A2A6B032-1821-B244-B9F1-2687E313B2DF}" presName="rootComposite" presStyleCnt="0"/>
      <dgm:spPr/>
    </dgm:pt>
    <dgm:pt modelId="{1694A7B0-42B8-B44E-908A-AB588425A40E}" type="pres">
      <dgm:prSet presAssocID="{A2A6B032-1821-B244-B9F1-2687E313B2DF}" presName="rootText" presStyleLbl="node3" presStyleIdx="0" presStyleCnt="7">
        <dgm:presLayoutVars>
          <dgm:chPref val="3"/>
        </dgm:presLayoutVars>
      </dgm:prSet>
      <dgm:spPr/>
      <dgm:t>
        <a:bodyPr/>
        <a:lstStyle/>
        <a:p>
          <a:endParaRPr lang="en-US"/>
        </a:p>
      </dgm:t>
    </dgm:pt>
    <dgm:pt modelId="{468025CD-640D-7A40-B833-876DFD4F4C37}" type="pres">
      <dgm:prSet presAssocID="{A2A6B032-1821-B244-B9F1-2687E313B2DF}" presName="rootConnector" presStyleLbl="node3" presStyleIdx="0" presStyleCnt="7"/>
      <dgm:spPr/>
      <dgm:t>
        <a:bodyPr/>
        <a:lstStyle/>
        <a:p>
          <a:endParaRPr lang="en-US"/>
        </a:p>
      </dgm:t>
    </dgm:pt>
    <dgm:pt modelId="{BF6451D4-D266-6142-BBAE-99665056DDA3}" type="pres">
      <dgm:prSet presAssocID="{A2A6B032-1821-B244-B9F1-2687E313B2DF}" presName="hierChild4" presStyleCnt="0"/>
      <dgm:spPr/>
    </dgm:pt>
    <dgm:pt modelId="{E13EEEE4-5DEE-DB44-B733-3E6B3846ED55}" type="pres">
      <dgm:prSet presAssocID="{A2A6B032-1821-B244-B9F1-2687E313B2DF}" presName="hierChild5" presStyleCnt="0"/>
      <dgm:spPr/>
    </dgm:pt>
    <dgm:pt modelId="{B1200568-5F23-A34B-B8DA-D20908092EB6}" type="pres">
      <dgm:prSet presAssocID="{DB01B10B-B3BB-114F-8FDF-E7ECD03DD4E8}" presName="Name64" presStyleLbl="parChTrans1D3" presStyleIdx="1" presStyleCnt="7"/>
      <dgm:spPr/>
      <dgm:t>
        <a:bodyPr/>
        <a:lstStyle/>
        <a:p>
          <a:endParaRPr lang="en-US"/>
        </a:p>
      </dgm:t>
    </dgm:pt>
    <dgm:pt modelId="{32500AC2-AC5E-DB4C-A674-E79C1A62D598}" type="pres">
      <dgm:prSet presAssocID="{A63B649B-0D73-AA45-943A-4B7D3CC5B0CC}" presName="hierRoot2" presStyleCnt="0">
        <dgm:presLayoutVars>
          <dgm:hierBranch val="init"/>
        </dgm:presLayoutVars>
      </dgm:prSet>
      <dgm:spPr/>
    </dgm:pt>
    <dgm:pt modelId="{C804FFFB-5F46-AF42-8595-ED26DABDF1B1}" type="pres">
      <dgm:prSet presAssocID="{A63B649B-0D73-AA45-943A-4B7D3CC5B0CC}" presName="rootComposite" presStyleCnt="0"/>
      <dgm:spPr/>
    </dgm:pt>
    <dgm:pt modelId="{3BB5B187-1E3F-EB48-AD8F-9FB4A74C16FE}" type="pres">
      <dgm:prSet presAssocID="{A63B649B-0D73-AA45-943A-4B7D3CC5B0CC}" presName="rootText" presStyleLbl="node3" presStyleIdx="1" presStyleCnt="7">
        <dgm:presLayoutVars>
          <dgm:chPref val="3"/>
        </dgm:presLayoutVars>
      </dgm:prSet>
      <dgm:spPr/>
      <dgm:t>
        <a:bodyPr/>
        <a:lstStyle/>
        <a:p>
          <a:endParaRPr lang="en-US"/>
        </a:p>
      </dgm:t>
    </dgm:pt>
    <dgm:pt modelId="{F81B3E97-A317-1542-9332-3E93DF182E5F}" type="pres">
      <dgm:prSet presAssocID="{A63B649B-0D73-AA45-943A-4B7D3CC5B0CC}" presName="rootConnector" presStyleLbl="node3" presStyleIdx="1" presStyleCnt="7"/>
      <dgm:spPr/>
      <dgm:t>
        <a:bodyPr/>
        <a:lstStyle/>
        <a:p>
          <a:endParaRPr lang="en-US"/>
        </a:p>
      </dgm:t>
    </dgm:pt>
    <dgm:pt modelId="{9FF38264-155C-9E4A-9FD7-C2B281EB50C1}" type="pres">
      <dgm:prSet presAssocID="{A63B649B-0D73-AA45-943A-4B7D3CC5B0CC}" presName="hierChild4" presStyleCnt="0"/>
      <dgm:spPr/>
    </dgm:pt>
    <dgm:pt modelId="{00B7DFB1-06C1-294B-BAF0-6F024C85F81F}" type="pres">
      <dgm:prSet presAssocID="{A63B649B-0D73-AA45-943A-4B7D3CC5B0CC}" presName="hierChild5" presStyleCnt="0"/>
      <dgm:spPr/>
    </dgm:pt>
    <dgm:pt modelId="{06999CA1-8D1E-6449-9847-F6FA0C029072}" type="pres">
      <dgm:prSet presAssocID="{6B01BA40-B59B-A24B-A404-99F058CC9AFC}" presName="Name64" presStyleLbl="parChTrans1D3" presStyleIdx="2" presStyleCnt="7"/>
      <dgm:spPr/>
      <dgm:t>
        <a:bodyPr/>
        <a:lstStyle/>
        <a:p>
          <a:endParaRPr lang="en-US"/>
        </a:p>
      </dgm:t>
    </dgm:pt>
    <dgm:pt modelId="{5FEC6045-420A-B04D-A315-609DAD7F4516}" type="pres">
      <dgm:prSet presAssocID="{8C079A53-FC5C-1746-936B-3F1E854C5850}" presName="hierRoot2" presStyleCnt="0">
        <dgm:presLayoutVars>
          <dgm:hierBranch val="init"/>
        </dgm:presLayoutVars>
      </dgm:prSet>
      <dgm:spPr/>
    </dgm:pt>
    <dgm:pt modelId="{AF91D919-694A-0649-92F0-D043B7911C95}" type="pres">
      <dgm:prSet presAssocID="{8C079A53-FC5C-1746-936B-3F1E854C5850}" presName="rootComposite" presStyleCnt="0"/>
      <dgm:spPr/>
    </dgm:pt>
    <dgm:pt modelId="{41EFE00E-C084-AA4B-8C84-82252836FDA6}" type="pres">
      <dgm:prSet presAssocID="{8C079A53-FC5C-1746-936B-3F1E854C5850}" presName="rootText" presStyleLbl="node3" presStyleIdx="2" presStyleCnt="7">
        <dgm:presLayoutVars>
          <dgm:chPref val="3"/>
        </dgm:presLayoutVars>
      </dgm:prSet>
      <dgm:spPr/>
      <dgm:t>
        <a:bodyPr/>
        <a:lstStyle/>
        <a:p>
          <a:endParaRPr lang="en-US"/>
        </a:p>
      </dgm:t>
    </dgm:pt>
    <dgm:pt modelId="{1E54C2DC-545A-7647-8C0B-EC2F75D4B27C}" type="pres">
      <dgm:prSet presAssocID="{8C079A53-FC5C-1746-936B-3F1E854C5850}" presName="rootConnector" presStyleLbl="node3" presStyleIdx="2" presStyleCnt="7"/>
      <dgm:spPr/>
      <dgm:t>
        <a:bodyPr/>
        <a:lstStyle/>
        <a:p>
          <a:endParaRPr lang="en-US"/>
        </a:p>
      </dgm:t>
    </dgm:pt>
    <dgm:pt modelId="{EDBFD968-0770-A244-AD95-1B8BB69627E8}" type="pres">
      <dgm:prSet presAssocID="{8C079A53-FC5C-1746-936B-3F1E854C5850}" presName="hierChild4" presStyleCnt="0"/>
      <dgm:spPr/>
    </dgm:pt>
    <dgm:pt modelId="{31C9565E-3EDD-F84A-9925-1335100C0FFC}" type="pres">
      <dgm:prSet presAssocID="{8C079A53-FC5C-1746-936B-3F1E854C5850}" presName="hierChild5" presStyleCnt="0"/>
      <dgm:spPr/>
    </dgm:pt>
    <dgm:pt modelId="{AE755AB5-1029-3F4F-AEAF-5424CFE9E47A}" type="pres">
      <dgm:prSet presAssocID="{D53B1168-BE10-CE42-BAA9-DD9773AF0700}" presName="hierChild5" presStyleCnt="0"/>
      <dgm:spPr/>
    </dgm:pt>
    <dgm:pt modelId="{45DD8362-A105-2847-A3FA-DE6CAB86D203}" type="pres">
      <dgm:prSet presAssocID="{5D51CDE6-5A61-B245-9702-341C89BA96C9}" presName="Name64" presStyleLbl="parChTrans1D2" presStyleIdx="1" presStyleCnt="2"/>
      <dgm:spPr/>
      <dgm:t>
        <a:bodyPr/>
        <a:lstStyle/>
        <a:p>
          <a:endParaRPr lang="en-US"/>
        </a:p>
      </dgm:t>
    </dgm:pt>
    <dgm:pt modelId="{21BF32C7-3BFC-594B-B2BA-210FFB2607EC}" type="pres">
      <dgm:prSet presAssocID="{4D8E0246-528C-FC4A-9030-EE79E12C9DA6}" presName="hierRoot2" presStyleCnt="0">
        <dgm:presLayoutVars>
          <dgm:hierBranch val="init"/>
        </dgm:presLayoutVars>
      </dgm:prSet>
      <dgm:spPr/>
    </dgm:pt>
    <dgm:pt modelId="{D55298E7-A017-1943-AA9E-D12F02039648}" type="pres">
      <dgm:prSet presAssocID="{4D8E0246-528C-FC4A-9030-EE79E12C9DA6}" presName="rootComposite" presStyleCnt="0"/>
      <dgm:spPr/>
    </dgm:pt>
    <dgm:pt modelId="{D8D7DE28-4379-0A40-8507-FB5232DF2785}" type="pres">
      <dgm:prSet presAssocID="{4D8E0246-528C-FC4A-9030-EE79E12C9DA6}" presName="rootText" presStyleLbl="node2" presStyleIdx="1" presStyleCnt="2">
        <dgm:presLayoutVars>
          <dgm:chPref val="3"/>
        </dgm:presLayoutVars>
      </dgm:prSet>
      <dgm:spPr/>
      <dgm:t>
        <a:bodyPr/>
        <a:lstStyle/>
        <a:p>
          <a:endParaRPr lang="en-US"/>
        </a:p>
      </dgm:t>
    </dgm:pt>
    <dgm:pt modelId="{D2FC590C-1E3E-4B45-B672-3DE6DCC22335}" type="pres">
      <dgm:prSet presAssocID="{4D8E0246-528C-FC4A-9030-EE79E12C9DA6}" presName="rootConnector" presStyleLbl="node2" presStyleIdx="1" presStyleCnt="2"/>
      <dgm:spPr/>
      <dgm:t>
        <a:bodyPr/>
        <a:lstStyle/>
        <a:p>
          <a:endParaRPr lang="en-US"/>
        </a:p>
      </dgm:t>
    </dgm:pt>
    <dgm:pt modelId="{9C92CBB0-D87E-AB45-B005-E50CFE0ED20E}" type="pres">
      <dgm:prSet presAssocID="{4D8E0246-528C-FC4A-9030-EE79E12C9DA6}" presName="hierChild4" presStyleCnt="0"/>
      <dgm:spPr/>
    </dgm:pt>
    <dgm:pt modelId="{B5AE09D4-7E67-704F-B5EA-7264016D3595}" type="pres">
      <dgm:prSet presAssocID="{2F2ACA21-6290-F34E-9C36-8E9D9EC3C402}" presName="Name64" presStyleLbl="parChTrans1D3" presStyleIdx="3" presStyleCnt="7"/>
      <dgm:spPr/>
      <dgm:t>
        <a:bodyPr/>
        <a:lstStyle/>
        <a:p>
          <a:endParaRPr lang="en-US"/>
        </a:p>
      </dgm:t>
    </dgm:pt>
    <dgm:pt modelId="{5C3A52F7-A3D5-BA49-BEDE-B65A60DE5BE1}" type="pres">
      <dgm:prSet presAssocID="{70EBE32E-9B9B-FB4C-862D-968721C25F12}" presName="hierRoot2" presStyleCnt="0">
        <dgm:presLayoutVars>
          <dgm:hierBranch val="init"/>
        </dgm:presLayoutVars>
      </dgm:prSet>
      <dgm:spPr/>
    </dgm:pt>
    <dgm:pt modelId="{FC81CD5D-DEF3-5749-8624-F2A073562D73}" type="pres">
      <dgm:prSet presAssocID="{70EBE32E-9B9B-FB4C-862D-968721C25F12}" presName="rootComposite" presStyleCnt="0"/>
      <dgm:spPr/>
    </dgm:pt>
    <dgm:pt modelId="{B3DC14AB-5DE2-3C4B-81F9-84B4297D2FFF}" type="pres">
      <dgm:prSet presAssocID="{70EBE32E-9B9B-FB4C-862D-968721C25F12}" presName="rootText" presStyleLbl="node3" presStyleIdx="3" presStyleCnt="7">
        <dgm:presLayoutVars>
          <dgm:chPref val="3"/>
        </dgm:presLayoutVars>
      </dgm:prSet>
      <dgm:spPr/>
      <dgm:t>
        <a:bodyPr/>
        <a:lstStyle/>
        <a:p>
          <a:endParaRPr lang="en-US"/>
        </a:p>
      </dgm:t>
    </dgm:pt>
    <dgm:pt modelId="{1BBE0DE4-BAC6-1B45-85A9-00856A1B54EC}" type="pres">
      <dgm:prSet presAssocID="{70EBE32E-9B9B-FB4C-862D-968721C25F12}" presName="rootConnector" presStyleLbl="node3" presStyleIdx="3" presStyleCnt="7"/>
      <dgm:spPr/>
      <dgm:t>
        <a:bodyPr/>
        <a:lstStyle/>
        <a:p>
          <a:endParaRPr lang="en-US"/>
        </a:p>
      </dgm:t>
    </dgm:pt>
    <dgm:pt modelId="{914C0C8D-16A0-4F40-AFAB-63A461794253}" type="pres">
      <dgm:prSet presAssocID="{70EBE32E-9B9B-FB4C-862D-968721C25F12}" presName="hierChild4" presStyleCnt="0"/>
      <dgm:spPr/>
    </dgm:pt>
    <dgm:pt modelId="{50CACD4C-ED95-C249-B3CD-42A0B238AB8D}" type="pres">
      <dgm:prSet presAssocID="{70EBE32E-9B9B-FB4C-862D-968721C25F12}" presName="hierChild5" presStyleCnt="0"/>
      <dgm:spPr/>
    </dgm:pt>
    <dgm:pt modelId="{BABE6AFE-1918-8048-BCBC-AD293C3040DF}" type="pres">
      <dgm:prSet presAssocID="{C8B03318-6279-BE41-BCF5-2284FB805B13}" presName="Name64" presStyleLbl="parChTrans1D3" presStyleIdx="4" presStyleCnt="7"/>
      <dgm:spPr/>
      <dgm:t>
        <a:bodyPr/>
        <a:lstStyle/>
        <a:p>
          <a:endParaRPr lang="en-US"/>
        </a:p>
      </dgm:t>
    </dgm:pt>
    <dgm:pt modelId="{E5527AB7-131C-3643-94CD-6B78243B3C7B}" type="pres">
      <dgm:prSet presAssocID="{2833EC8A-9021-9740-B288-BD904A61A093}" presName="hierRoot2" presStyleCnt="0">
        <dgm:presLayoutVars>
          <dgm:hierBranch val="init"/>
        </dgm:presLayoutVars>
      </dgm:prSet>
      <dgm:spPr/>
    </dgm:pt>
    <dgm:pt modelId="{F0A8CF87-C524-EB4F-89B9-77FB90012CE2}" type="pres">
      <dgm:prSet presAssocID="{2833EC8A-9021-9740-B288-BD904A61A093}" presName="rootComposite" presStyleCnt="0"/>
      <dgm:spPr/>
    </dgm:pt>
    <dgm:pt modelId="{0F30994F-9E07-7841-86DE-91AAEF38B738}" type="pres">
      <dgm:prSet presAssocID="{2833EC8A-9021-9740-B288-BD904A61A093}" presName="rootText" presStyleLbl="node3" presStyleIdx="4" presStyleCnt="7">
        <dgm:presLayoutVars>
          <dgm:chPref val="3"/>
        </dgm:presLayoutVars>
      </dgm:prSet>
      <dgm:spPr/>
      <dgm:t>
        <a:bodyPr/>
        <a:lstStyle/>
        <a:p>
          <a:endParaRPr lang="en-US"/>
        </a:p>
      </dgm:t>
    </dgm:pt>
    <dgm:pt modelId="{854DB7A0-1374-A741-B442-68F1BF25555C}" type="pres">
      <dgm:prSet presAssocID="{2833EC8A-9021-9740-B288-BD904A61A093}" presName="rootConnector" presStyleLbl="node3" presStyleIdx="4" presStyleCnt="7"/>
      <dgm:spPr/>
      <dgm:t>
        <a:bodyPr/>
        <a:lstStyle/>
        <a:p>
          <a:endParaRPr lang="en-US"/>
        </a:p>
      </dgm:t>
    </dgm:pt>
    <dgm:pt modelId="{8690E6BD-E240-B744-B901-0B226A135232}" type="pres">
      <dgm:prSet presAssocID="{2833EC8A-9021-9740-B288-BD904A61A093}" presName="hierChild4" presStyleCnt="0"/>
      <dgm:spPr/>
    </dgm:pt>
    <dgm:pt modelId="{935E333F-B5B1-5D44-8F48-76E951E8546A}" type="pres">
      <dgm:prSet presAssocID="{2833EC8A-9021-9740-B288-BD904A61A093}" presName="hierChild5" presStyleCnt="0"/>
      <dgm:spPr/>
    </dgm:pt>
    <dgm:pt modelId="{42710C66-D501-5D43-9FFC-AFF86B1142EB}" type="pres">
      <dgm:prSet presAssocID="{A8C78B3A-9BF0-084D-9BEA-D91BB5BD76F3}" presName="Name64" presStyleLbl="parChTrans1D3" presStyleIdx="5" presStyleCnt="7"/>
      <dgm:spPr/>
      <dgm:t>
        <a:bodyPr/>
        <a:lstStyle/>
        <a:p>
          <a:endParaRPr lang="en-US"/>
        </a:p>
      </dgm:t>
    </dgm:pt>
    <dgm:pt modelId="{76F85BA8-0CF3-BB49-8ABE-64DED91FCC82}" type="pres">
      <dgm:prSet presAssocID="{4551D8CA-D43A-B14F-960C-EB17FFCA76E4}" presName="hierRoot2" presStyleCnt="0">
        <dgm:presLayoutVars>
          <dgm:hierBranch val="init"/>
        </dgm:presLayoutVars>
      </dgm:prSet>
      <dgm:spPr/>
    </dgm:pt>
    <dgm:pt modelId="{34CB6BB7-8D23-2342-89A3-A8A500339090}" type="pres">
      <dgm:prSet presAssocID="{4551D8CA-D43A-B14F-960C-EB17FFCA76E4}" presName="rootComposite" presStyleCnt="0"/>
      <dgm:spPr/>
    </dgm:pt>
    <dgm:pt modelId="{12B49D82-51D5-D743-969B-E2483C146468}" type="pres">
      <dgm:prSet presAssocID="{4551D8CA-D43A-B14F-960C-EB17FFCA76E4}" presName="rootText" presStyleLbl="node3" presStyleIdx="5" presStyleCnt="7">
        <dgm:presLayoutVars>
          <dgm:chPref val="3"/>
        </dgm:presLayoutVars>
      </dgm:prSet>
      <dgm:spPr/>
      <dgm:t>
        <a:bodyPr/>
        <a:lstStyle/>
        <a:p>
          <a:endParaRPr lang="en-US"/>
        </a:p>
      </dgm:t>
    </dgm:pt>
    <dgm:pt modelId="{C566C968-CA2A-8F48-83ED-D79698D2BB85}" type="pres">
      <dgm:prSet presAssocID="{4551D8CA-D43A-B14F-960C-EB17FFCA76E4}" presName="rootConnector" presStyleLbl="node3" presStyleIdx="5" presStyleCnt="7"/>
      <dgm:spPr/>
      <dgm:t>
        <a:bodyPr/>
        <a:lstStyle/>
        <a:p>
          <a:endParaRPr lang="en-US"/>
        </a:p>
      </dgm:t>
    </dgm:pt>
    <dgm:pt modelId="{2A64D53C-BF0B-F447-A49D-2677ED6EF1E7}" type="pres">
      <dgm:prSet presAssocID="{4551D8CA-D43A-B14F-960C-EB17FFCA76E4}" presName="hierChild4" presStyleCnt="0"/>
      <dgm:spPr/>
    </dgm:pt>
    <dgm:pt modelId="{EA7916AD-F096-A74E-9582-90281D96EB16}" type="pres">
      <dgm:prSet presAssocID="{4551D8CA-D43A-B14F-960C-EB17FFCA76E4}" presName="hierChild5" presStyleCnt="0"/>
      <dgm:spPr/>
    </dgm:pt>
    <dgm:pt modelId="{9A9390CB-5152-A345-BAE6-D593F9CB239D}" type="pres">
      <dgm:prSet presAssocID="{B6D940C5-CD78-364B-8145-286BAF76A856}" presName="Name64" presStyleLbl="parChTrans1D3" presStyleIdx="6" presStyleCnt="7"/>
      <dgm:spPr/>
      <dgm:t>
        <a:bodyPr/>
        <a:lstStyle/>
        <a:p>
          <a:endParaRPr lang="en-US"/>
        </a:p>
      </dgm:t>
    </dgm:pt>
    <dgm:pt modelId="{CA90C9E8-6A5F-344B-95E7-ECEF62A5DEA9}" type="pres">
      <dgm:prSet presAssocID="{B51F6DD6-280E-4145-988F-74235BFC0B4D}" presName="hierRoot2" presStyleCnt="0">
        <dgm:presLayoutVars>
          <dgm:hierBranch val="init"/>
        </dgm:presLayoutVars>
      </dgm:prSet>
      <dgm:spPr/>
    </dgm:pt>
    <dgm:pt modelId="{DFEBDE8C-2FFB-0148-8912-DB59C18E4535}" type="pres">
      <dgm:prSet presAssocID="{B51F6DD6-280E-4145-988F-74235BFC0B4D}" presName="rootComposite" presStyleCnt="0"/>
      <dgm:spPr/>
    </dgm:pt>
    <dgm:pt modelId="{8BE7736E-9FB6-AA49-B35A-2E5A27EAC370}" type="pres">
      <dgm:prSet presAssocID="{B51F6DD6-280E-4145-988F-74235BFC0B4D}" presName="rootText" presStyleLbl="node3" presStyleIdx="6" presStyleCnt="7">
        <dgm:presLayoutVars>
          <dgm:chPref val="3"/>
        </dgm:presLayoutVars>
      </dgm:prSet>
      <dgm:spPr/>
      <dgm:t>
        <a:bodyPr/>
        <a:lstStyle/>
        <a:p>
          <a:endParaRPr lang="en-US"/>
        </a:p>
      </dgm:t>
    </dgm:pt>
    <dgm:pt modelId="{2442BF90-AB3D-8F4D-BD46-D36B0F744ED4}" type="pres">
      <dgm:prSet presAssocID="{B51F6DD6-280E-4145-988F-74235BFC0B4D}" presName="rootConnector" presStyleLbl="node3" presStyleIdx="6" presStyleCnt="7"/>
      <dgm:spPr/>
      <dgm:t>
        <a:bodyPr/>
        <a:lstStyle/>
        <a:p>
          <a:endParaRPr lang="en-US"/>
        </a:p>
      </dgm:t>
    </dgm:pt>
    <dgm:pt modelId="{7C1AF879-0C60-184F-9096-003EF3D94152}" type="pres">
      <dgm:prSet presAssocID="{B51F6DD6-280E-4145-988F-74235BFC0B4D}" presName="hierChild4" presStyleCnt="0"/>
      <dgm:spPr/>
    </dgm:pt>
    <dgm:pt modelId="{CCE944A4-78AA-CA4B-9DD0-F82FFBC11AC0}" type="pres">
      <dgm:prSet presAssocID="{B51F6DD6-280E-4145-988F-74235BFC0B4D}" presName="hierChild5" presStyleCnt="0"/>
      <dgm:spPr/>
    </dgm:pt>
    <dgm:pt modelId="{F1D5CEB4-BB95-2643-BB40-C3E429BA92B2}" type="pres">
      <dgm:prSet presAssocID="{4D8E0246-528C-FC4A-9030-EE79E12C9DA6}" presName="hierChild5" presStyleCnt="0"/>
      <dgm:spPr/>
    </dgm:pt>
    <dgm:pt modelId="{7DC00292-56E4-3645-AF3E-CFB3DDB7DFAD}" type="pres">
      <dgm:prSet presAssocID="{345C28E2-CFAE-8046-AE92-23A784678102}" presName="hierChild3" presStyleCnt="0"/>
      <dgm:spPr/>
    </dgm:pt>
  </dgm:ptLst>
  <dgm:cxnLst>
    <dgm:cxn modelId="{82F72F0C-AE4A-A645-9712-2A8199597B9E}" type="presOf" srcId="{C8B03318-6279-BE41-BCF5-2284FB805B13}" destId="{BABE6AFE-1918-8048-BCBC-AD293C3040DF}" srcOrd="0" destOrd="0" presId="urn:microsoft.com/office/officeart/2009/3/layout/HorizontalOrganizationChart"/>
    <dgm:cxn modelId="{D7E51AC3-147D-8443-8A2F-774C1A6A386D}" type="presOf" srcId="{A63B649B-0D73-AA45-943A-4B7D3CC5B0CC}" destId="{F81B3E97-A317-1542-9332-3E93DF182E5F}" srcOrd="1" destOrd="0" presId="urn:microsoft.com/office/officeart/2009/3/layout/HorizontalOrganizationChart"/>
    <dgm:cxn modelId="{80ABD4C7-1923-AB45-AF98-66CFDB3220E9}" srcId="{4D8E0246-528C-FC4A-9030-EE79E12C9DA6}" destId="{70EBE32E-9B9B-FB4C-862D-968721C25F12}" srcOrd="0" destOrd="0" parTransId="{2F2ACA21-6290-F34E-9C36-8E9D9EC3C402}" sibTransId="{85958ED6-6CC7-A449-9F03-0E8F1B5A078C}"/>
    <dgm:cxn modelId="{59E7AE7A-A204-0B46-83E1-7449F09B51F7}" type="presOf" srcId="{70EBE32E-9B9B-FB4C-862D-968721C25F12}" destId="{B3DC14AB-5DE2-3C4B-81F9-84B4297D2FFF}" srcOrd="0" destOrd="0" presId="urn:microsoft.com/office/officeart/2009/3/layout/HorizontalOrganizationChart"/>
    <dgm:cxn modelId="{ABCD7F9F-A294-4742-9E76-A693C4025AC4}" type="presOf" srcId="{B51F6DD6-280E-4145-988F-74235BFC0B4D}" destId="{2442BF90-AB3D-8F4D-BD46-D36B0F744ED4}" srcOrd="1" destOrd="0" presId="urn:microsoft.com/office/officeart/2009/3/layout/HorizontalOrganizationChart"/>
    <dgm:cxn modelId="{D9504B36-CE17-EA41-83CB-27936A497775}" srcId="{345C28E2-CFAE-8046-AE92-23A784678102}" destId="{4D8E0246-528C-FC4A-9030-EE79E12C9DA6}" srcOrd="1" destOrd="0" parTransId="{5D51CDE6-5A61-B245-9702-341C89BA96C9}" sibTransId="{172C56A8-5CBA-0B43-A559-0D080B274F45}"/>
    <dgm:cxn modelId="{98DD0EEE-F53B-A44F-BE08-814AD29FE65D}" type="presOf" srcId="{7979A6D8-E546-D94A-84E0-0FC4D558D347}" destId="{F45594A9-A698-FC45-BCAA-E131AC67E411}" srcOrd="0" destOrd="0" presId="urn:microsoft.com/office/officeart/2009/3/layout/HorizontalOrganizationChart"/>
    <dgm:cxn modelId="{733AD697-5691-6B4F-A475-47279108B665}" srcId="{D53B1168-BE10-CE42-BAA9-DD9773AF0700}" destId="{A2A6B032-1821-B244-B9F1-2687E313B2DF}" srcOrd="0" destOrd="0" parTransId="{7979A6D8-E546-D94A-84E0-0FC4D558D347}" sibTransId="{E84B0ACE-E2A4-5843-83DF-814510D48A64}"/>
    <dgm:cxn modelId="{08652B79-801E-794A-9545-3E8CF249D9B8}" type="presOf" srcId="{415D866E-3C00-2541-8275-299900F1442C}" destId="{1EF15066-5FD7-2E47-8462-149DFC74C128}" srcOrd="0" destOrd="0" presId="urn:microsoft.com/office/officeart/2009/3/layout/HorizontalOrganizationChart"/>
    <dgm:cxn modelId="{E8E6E848-9419-F44F-B3C4-840A8054D856}" type="presOf" srcId="{D53B1168-BE10-CE42-BAA9-DD9773AF0700}" destId="{581AA339-6E47-7C45-8D92-BBC927189DB5}" srcOrd="1" destOrd="0" presId="urn:microsoft.com/office/officeart/2009/3/layout/HorizontalOrganizationChart"/>
    <dgm:cxn modelId="{17B80514-CE87-E542-9681-67E403BA35B8}" srcId="{D53B1168-BE10-CE42-BAA9-DD9773AF0700}" destId="{A63B649B-0D73-AA45-943A-4B7D3CC5B0CC}" srcOrd="1" destOrd="0" parTransId="{DB01B10B-B3BB-114F-8FDF-E7ECD03DD4E8}" sibTransId="{34DBE328-1E3D-D747-9FFB-D606233A9943}"/>
    <dgm:cxn modelId="{8B75FBEF-1517-1B4C-9597-E00FA97175D0}" type="presOf" srcId="{B6D940C5-CD78-364B-8145-286BAF76A856}" destId="{9A9390CB-5152-A345-BAE6-D593F9CB239D}" srcOrd="0" destOrd="0" presId="urn:microsoft.com/office/officeart/2009/3/layout/HorizontalOrganizationChart"/>
    <dgm:cxn modelId="{A301AD9D-5D56-6F42-AB0C-C5BAF0CE44B1}" srcId="{ACAE09DD-1F76-6143-AE40-39803E86622F}" destId="{345C28E2-CFAE-8046-AE92-23A784678102}" srcOrd="0" destOrd="0" parTransId="{2BFC20DA-A391-C849-ADCE-312A85949227}" sibTransId="{F679E954-6E56-7146-82F1-043491E3C4F5}"/>
    <dgm:cxn modelId="{5C981CC6-9365-B747-AA02-BD986EDC3C0E}" srcId="{4D8E0246-528C-FC4A-9030-EE79E12C9DA6}" destId="{4551D8CA-D43A-B14F-960C-EB17FFCA76E4}" srcOrd="2" destOrd="0" parTransId="{A8C78B3A-9BF0-084D-9BEA-D91BB5BD76F3}" sibTransId="{9CD2D778-C90B-DC40-B6A3-7BC6B3F7058C}"/>
    <dgm:cxn modelId="{55B24B7C-4725-6647-A64F-5FA14E9C941D}" type="presOf" srcId="{A8C78B3A-9BF0-084D-9BEA-D91BB5BD76F3}" destId="{42710C66-D501-5D43-9FFC-AFF86B1142EB}" srcOrd="0" destOrd="0" presId="urn:microsoft.com/office/officeart/2009/3/layout/HorizontalOrganizationChart"/>
    <dgm:cxn modelId="{E4430212-0927-3E41-BE4B-743CAD111D8F}" type="presOf" srcId="{5D51CDE6-5A61-B245-9702-341C89BA96C9}" destId="{45DD8362-A105-2847-A3FA-DE6CAB86D203}" srcOrd="0" destOrd="0" presId="urn:microsoft.com/office/officeart/2009/3/layout/HorizontalOrganizationChart"/>
    <dgm:cxn modelId="{53A50A9D-9337-9347-95E7-A4711E6F2B12}" type="presOf" srcId="{A2A6B032-1821-B244-B9F1-2687E313B2DF}" destId="{468025CD-640D-7A40-B833-876DFD4F4C37}" srcOrd="1" destOrd="0" presId="urn:microsoft.com/office/officeart/2009/3/layout/HorizontalOrganizationChart"/>
    <dgm:cxn modelId="{E8CBF1BD-35C8-9043-A4B1-2A5956C78688}" srcId="{D53B1168-BE10-CE42-BAA9-DD9773AF0700}" destId="{8C079A53-FC5C-1746-936B-3F1E854C5850}" srcOrd="2" destOrd="0" parTransId="{6B01BA40-B59B-A24B-A404-99F058CC9AFC}" sibTransId="{A177E473-1813-F64E-BCAD-5319AEB9013F}"/>
    <dgm:cxn modelId="{097097F4-B607-0E46-BF3E-9564117968BB}" type="presOf" srcId="{DB01B10B-B3BB-114F-8FDF-E7ECD03DD4E8}" destId="{B1200568-5F23-A34B-B8DA-D20908092EB6}" srcOrd="0" destOrd="0" presId="urn:microsoft.com/office/officeart/2009/3/layout/HorizontalOrganizationChart"/>
    <dgm:cxn modelId="{09027289-504C-5B4A-A015-1D1045A9DE99}" type="presOf" srcId="{4551D8CA-D43A-B14F-960C-EB17FFCA76E4}" destId="{12B49D82-51D5-D743-969B-E2483C146468}" srcOrd="0" destOrd="0" presId="urn:microsoft.com/office/officeart/2009/3/layout/HorizontalOrganizationChart"/>
    <dgm:cxn modelId="{2BB19747-7118-F24F-8965-902BA00C215E}" type="presOf" srcId="{345C28E2-CFAE-8046-AE92-23A784678102}" destId="{F95BA593-50B7-1D44-9014-205547E6C400}" srcOrd="0" destOrd="0" presId="urn:microsoft.com/office/officeart/2009/3/layout/HorizontalOrganizationChart"/>
    <dgm:cxn modelId="{92FDCDBB-056E-E448-AF23-1ACFED576BDA}" type="presOf" srcId="{B51F6DD6-280E-4145-988F-74235BFC0B4D}" destId="{8BE7736E-9FB6-AA49-B35A-2E5A27EAC370}" srcOrd="0" destOrd="0" presId="urn:microsoft.com/office/officeart/2009/3/layout/HorizontalOrganizationChart"/>
    <dgm:cxn modelId="{8D2C9A28-0DB9-7D4C-B5DB-4FD9F218DD95}" type="presOf" srcId="{2833EC8A-9021-9740-B288-BD904A61A093}" destId="{854DB7A0-1374-A741-B442-68F1BF25555C}" srcOrd="1" destOrd="0" presId="urn:microsoft.com/office/officeart/2009/3/layout/HorizontalOrganizationChart"/>
    <dgm:cxn modelId="{CCBBDE16-F15F-1047-9E04-5A106BC20790}" type="presOf" srcId="{8C079A53-FC5C-1746-936B-3F1E854C5850}" destId="{1E54C2DC-545A-7647-8C0B-EC2F75D4B27C}" srcOrd="1" destOrd="0" presId="urn:microsoft.com/office/officeart/2009/3/layout/HorizontalOrganizationChart"/>
    <dgm:cxn modelId="{A9395A8C-E8A9-F847-9F89-E07D494ECCCE}" type="presOf" srcId="{2833EC8A-9021-9740-B288-BD904A61A093}" destId="{0F30994F-9E07-7841-86DE-91AAEF38B738}" srcOrd="0" destOrd="0" presId="urn:microsoft.com/office/officeart/2009/3/layout/HorizontalOrganizationChart"/>
    <dgm:cxn modelId="{CDC719CD-E6BA-4D4C-BA08-7564CE2F6FBE}" type="presOf" srcId="{A2A6B032-1821-B244-B9F1-2687E313B2DF}" destId="{1694A7B0-42B8-B44E-908A-AB588425A40E}" srcOrd="0" destOrd="0" presId="urn:microsoft.com/office/officeart/2009/3/layout/HorizontalOrganizationChart"/>
    <dgm:cxn modelId="{CA1B0BF0-85D4-8940-B2DC-168B88B09352}" srcId="{345C28E2-CFAE-8046-AE92-23A784678102}" destId="{D53B1168-BE10-CE42-BAA9-DD9773AF0700}" srcOrd="0" destOrd="0" parTransId="{415D866E-3C00-2541-8275-299900F1442C}" sibTransId="{AAC3663A-365B-6C4A-8C2C-5D8BD0B358DC}"/>
    <dgm:cxn modelId="{F00B71AC-231F-E348-B47B-93AA171D6FB8}" type="presOf" srcId="{345C28E2-CFAE-8046-AE92-23A784678102}" destId="{9CD84790-9996-5A4D-8716-59BB0CD565A9}" srcOrd="1" destOrd="0" presId="urn:microsoft.com/office/officeart/2009/3/layout/HorizontalOrganizationChart"/>
    <dgm:cxn modelId="{ECEFE07B-DB5D-4B44-BB85-FD4FBE1AC41B}" type="presOf" srcId="{ACAE09DD-1F76-6143-AE40-39803E86622F}" destId="{68B45259-19FB-8747-9B90-A28C9559F4D0}" srcOrd="0" destOrd="0" presId="urn:microsoft.com/office/officeart/2009/3/layout/HorizontalOrganizationChart"/>
    <dgm:cxn modelId="{1EEF53AA-5ABA-A84E-8DB5-DB742647F88E}" type="presOf" srcId="{4D8E0246-528C-FC4A-9030-EE79E12C9DA6}" destId="{D8D7DE28-4379-0A40-8507-FB5232DF2785}" srcOrd="0" destOrd="0" presId="urn:microsoft.com/office/officeart/2009/3/layout/HorizontalOrganizationChart"/>
    <dgm:cxn modelId="{578E2E1A-E665-A74E-8EA3-4CB868E30F19}" type="presOf" srcId="{8C079A53-FC5C-1746-936B-3F1E854C5850}" destId="{41EFE00E-C084-AA4B-8C84-82252836FDA6}" srcOrd="0" destOrd="0" presId="urn:microsoft.com/office/officeart/2009/3/layout/HorizontalOrganizationChart"/>
    <dgm:cxn modelId="{0314AC6B-84BB-3642-8EF0-337F2274735C}" srcId="{4D8E0246-528C-FC4A-9030-EE79E12C9DA6}" destId="{B51F6DD6-280E-4145-988F-74235BFC0B4D}" srcOrd="3" destOrd="0" parTransId="{B6D940C5-CD78-364B-8145-286BAF76A856}" sibTransId="{4F43C273-7AEC-2B40-8C9A-C5E9255B721E}"/>
    <dgm:cxn modelId="{FABE541D-44F3-FC49-9D4F-611D5D27B5FF}" type="presOf" srcId="{6B01BA40-B59B-A24B-A404-99F058CC9AFC}" destId="{06999CA1-8D1E-6449-9847-F6FA0C029072}" srcOrd="0" destOrd="0" presId="urn:microsoft.com/office/officeart/2009/3/layout/HorizontalOrganizationChart"/>
    <dgm:cxn modelId="{28B041B7-8A84-6147-B38B-069D4D81BE58}" type="presOf" srcId="{4551D8CA-D43A-B14F-960C-EB17FFCA76E4}" destId="{C566C968-CA2A-8F48-83ED-D79698D2BB85}" srcOrd="1" destOrd="0" presId="urn:microsoft.com/office/officeart/2009/3/layout/HorizontalOrganizationChart"/>
    <dgm:cxn modelId="{B39C720B-5BC3-2D41-A03E-30F3950F19AC}" srcId="{4D8E0246-528C-FC4A-9030-EE79E12C9DA6}" destId="{2833EC8A-9021-9740-B288-BD904A61A093}" srcOrd="1" destOrd="0" parTransId="{C8B03318-6279-BE41-BCF5-2284FB805B13}" sibTransId="{971C43F8-2E17-F54C-ABEF-A5DCBC6CB730}"/>
    <dgm:cxn modelId="{73423CAF-F001-0F4F-A31F-F5B8EEF78405}" type="presOf" srcId="{A63B649B-0D73-AA45-943A-4B7D3CC5B0CC}" destId="{3BB5B187-1E3F-EB48-AD8F-9FB4A74C16FE}" srcOrd="0" destOrd="0" presId="urn:microsoft.com/office/officeart/2009/3/layout/HorizontalOrganizationChart"/>
    <dgm:cxn modelId="{28094FF9-DDD8-A44D-94CA-EC36809B28D4}" type="presOf" srcId="{D53B1168-BE10-CE42-BAA9-DD9773AF0700}" destId="{EA174EE8-903B-DD43-AE51-7D9DD3127426}" srcOrd="0" destOrd="0" presId="urn:microsoft.com/office/officeart/2009/3/layout/HorizontalOrganizationChart"/>
    <dgm:cxn modelId="{1B6F59A3-3049-284E-8607-133FD0022413}" type="presOf" srcId="{4D8E0246-528C-FC4A-9030-EE79E12C9DA6}" destId="{D2FC590C-1E3E-4B45-B672-3DE6DCC22335}" srcOrd="1" destOrd="0" presId="urn:microsoft.com/office/officeart/2009/3/layout/HorizontalOrganizationChart"/>
    <dgm:cxn modelId="{369A3F9F-B9A0-E544-B02F-DF88BA1BF538}" type="presOf" srcId="{2F2ACA21-6290-F34E-9C36-8E9D9EC3C402}" destId="{B5AE09D4-7E67-704F-B5EA-7264016D3595}" srcOrd="0" destOrd="0" presId="urn:microsoft.com/office/officeart/2009/3/layout/HorizontalOrganizationChart"/>
    <dgm:cxn modelId="{1A564210-9B78-4240-AA4C-7C236664A901}" type="presOf" srcId="{70EBE32E-9B9B-FB4C-862D-968721C25F12}" destId="{1BBE0DE4-BAC6-1B45-85A9-00856A1B54EC}" srcOrd="1" destOrd="0" presId="urn:microsoft.com/office/officeart/2009/3/layout/HorizontalOrganizationChart"/>
    <dgm:cxn modelId="{39784A74-CA1A-8541-91A6-F07F4A3B8E80}" type="presParOf" srcId="{68B45259-19FB-8747-9B90-A28C9559F4D0}" destId="{C7529CA6-FAA5-4B41-A752-039CB1468274}" srcOrd="0" destOrd="0" presId="urn:microsoft.com/office/officeart/2009/3/layout/HorizontalOrganizationChart"/>
    <dgm:cxn modelId="{8D7D2923-1C48-064F-8494-C8F4D760A431}" type="presParOf" srcId="{C7529CA6-FAA5-4B41-A752-039CB1468274}" destId="{519DA697-7C06-3A43-AD6A-2D8B16E868FF}" srcOrd="0" destOrd="0" presId="urn:microsoft.com/office/officeart/2009/3/layout/HorizontalOrganizationChart"/>
    <dgm:cxn modelId="{5E5D9203-2390-FD44-8781-28D60C488260}" type="presParOf" srcId="{519DA697-7C06-3A43-AD6A-2D8B16E868FF}" destId="{F95BA593-50B7-1D44-9014-205547E6C400}" srcOrd="0" destOrd="0" presId="urn:microsoft.com/office/officeart/2009/3/layout/HorizontalOrganizationChart"/>
    <dgm:cxn modelId="{C8792F9C-30CD-E64C-9388-9AF36CAD3CC2}" type="presParOf" srcId="{519DA697-7C06-3A43-AD6A-2D8B16E868FF}" destId="{9CD84790-9996-5A4D-8716-59BB0CD565A9}" srcOrd="1" destOrd="0" presId="urn:microsoft.com/office/officeart/2009/3/layout/HorizontalOrganizationChart"/>
    <dgm:cxn modelId="{75136092-1DE4-B64C-B474-F4864A904C71}" type="presParOf" srcId="{C7529CA6-FAA5-4B41-A752-039CB1468274}" destId="{7D938C72-4A78-F64F-8427-97D9D87CE84C}" srcOrd="1" destOrd="0" presId="urn:microsoft.com/office/officeart/2009/3/layout/HorizontalOrganizationChart"/>
    <dgm:cxn modelId="{FC401DF3-DE82-124F-B634-AE7557DE44CE}" type="presParOf" srcId="{7D938C72-4A78-F64F-8427-97D9D87CE84C}" destId="{1EF15066-5FD7-2E47-8462-149DFC74C128}" srcOrd="0" destOrd="0" presId="urn:microsoft.com/office/officeart/2009/3/layout/HorizontalOrganizationChart"/>
    <dgm:cxn modelId="{9785AC90-3E13-1047-9395-8094197AEDBE}" type="presParOf" srcId="{7D938C72-4A78-F64F-8427-97D9D87CE84C}" destId="{7834FB75-9CEB-C240-A51A-59F9FCDEDCDB}" srcOrd="1" destOrd="0" presId="urn:microsoft.com/office/officeart/2009/3/layout/HorizontalOrganizationChart"/>
    <dgm:cxn modelId="{C3AD2C93-576F-7349-B50A-C55E06BE607E}" type="presParOf" srcId="{7834FB75-9CEB-C240-A51A-59F9FCDEDCDB}" destId="{64A5E842-B9ED-9F4F-886A-63BE639CE159}" srcOrd="0" destOrd="0" presId="urn:microsoft.com/office/officeart/2009/3/layout/HorizontalOrganizationChart"/>
    <dgm:cxn modelId="{26E43F8B-8212-424A-81FA-8AC98FD2FB40}" type="presParOf" srcId="{64A5E842-B9ED-9F4F-886A-63BE639CE159}" destId="{EA174EE8-903B-DD43-AE51-7D9DD3127426}" srcOrd="0" destOrd="0" presId="urn:microsoft.com/office/officeart/2009/3/layout/HorizontalOrganizationChart"/>
    <dgm:cxn modelId="{4A5BAD48-2047-AD45-B381-2F43D316ECB4}" type="presParOf" srcId="{64A5E842-B9ED-9F4F-886A-63BE639CE159}" destId="{581AA339-6E47-7C45-8D92-BBC927189DB5}" srcOrd="1" destOrd="0" presId="urn:microsoft.com/office/officeart/2009/3/layout/HorizontalOrganizationChart"/>
    <dgm:cxn modelId="{C10E09D2-E3DB-B54E-909A-D720B2B05CAE}" type="presParOf" srcId="{7834FB75-9CEB-C240-A51A-59F9FCDEDCDB}" destId="{57EBCBD9-2998-2B4E-808E-0C25C3B9147E}" srcOrd="1" destOrd="0" presId="urn:microsoft.com/office/officeart/2009/3/layout/HorizontalOrganizationChart"/>
    <dgm:cxn modelId="{97D0E14D-C625-8546-A9C9-0AF46E70A439}" type="presParOf" srcId="{57EBCBD9-2998-2B4E-808E-0C25C3B9147E}" destId="{F45594A9-A698-FC45-BCAA-E131AC67E411}" srcOrd="0" destOrd="0" presId="urn:microsoft.com/office/officeart/2009/3/layout/HorizontalOrganizationChart"/>
    <dgm:cxn modelId="{61281AC6-F3ED-4F42-A7CD-8DD579006991}" type="presParOf" srcId="{57EBCBD9-2998-2B4E-808E-0C25C3B9147E}" destId="{64997C17-8004-A847-A825-03492FCA8A07}" srcOrd="1" destOrd="0" presId="urn:microsoft.com/office/officeart/2009/3/layout/HorizontalOrganizationChart"/>
    <dgm:cxn modelId="{CCEAE536-A5B7-4C40-8067-877A94CC7F60}" type="presParOf" srcId="{64997C17-8004-A847-A825-03492FCA8A07}" destId="{970A67E6-7F56-0641-B859-31C65F309912}" srcOrd="0" destOrd="0" presId="urn:microsoft.com/office/officeart/2009/3/layout/HorizontalOrganizationChart"/>
    <dgm:cxn modelId="{2DC4C530-6C10-0044-995F-892C042A7928}" type="presParOf" srcId="{970A67E6-7F56-0641-B859-31C65F309912}" destId="{1694A7B0-42B8-B44E-908A-AB588425A40E}" srcOrd="0" destOrd="0" presId="urn:microsoft.com/office/officeart/2009/3/layout/HorizontalOrganizationChart"/>
    <dgm:cxn modelId="{223A7B39-2B6A-BB4F-BC0A-5935A7F495A0}" type="presParOf" srcId="{970A67E6-7F56-0641-B859-31C65F309912}" destId="{468025CD-640D-7A40-B833-876DFD4F4C37}" srcOrd="1" destOrd="0" presId="urn:microsoft.com/office/officeart/2009/3/layout/HorizontalOrganizationChart"/>
    <dgm:cxn modelId="{98C3FDF6-CD87-8F4E-BC73-F09987ED1491}" type="presParOf" srcId="{64997C17-8004-A847-A825-03492FCA8A07}" destId="{BF6451D4-D266-6142-BBAE-99665056DDA3}" srcOrd="1" destOrd="0" presId="urn:microsoft.com/office/officeart/2009/3/layout/HorizontalOrganizationChart"/>
    <dgm:cxn modelId="{FB7D29C8-E997-AD42-AFA7-7B0E16FF4E41}" type="presParOf" srcId="{64997C17-8004-A847-A825-03492FCA8A07}" destId="{E13EEEE4-5DEE-DB44-B733-3E6B3846ED55}" srcOrd="2" destOrd="0" presId="urn:microsoft.com/office/officeart/2009/3/layout/HorizontalOrganizationChart"/>
    <dgm:cxn modelId="{8D5B2AA9-DF0D-D94F-9F26-356851465196}" type="presParOf" srcId="{57EBCBD9-2998-2B4E-808E-0C25C3B9147E}" destId="{B1200568-5F23-A34B-B8DA-D20908092EB6}" srcOrd="2" destOrd="0" presId="urn:microsoft.com/office/officeart/2009/3/layout/HorizontalOrganizationChart"/>
    <dgm:cxn modelId="{0DF6DE68-F934-7447-872D-8424805C2027}" type="presParOf" srcId="{57EBCBD9-2998-2B4E-808E-0C25C3B9147E}" destId="{32500AC2-AC5E-DB4C-A674-E79C1A62D598}" srcOrd="3" destOrd="0" presId="urn:microsoft.com/office/officeart/2009/3/layout/HorizontalOrganizationChart"/>
    <dgm:cxn modelId="{D6ED514D-91F0-B346-8761-B1789CEB5C3C}" type="presParOf" srcId="{32500AC2-AC5E-DB4C-A674-E79C1A62D598}" destId="{C804FFFB-5F46-AF42-8595-ED26DABDF1B1}" srcOrd="0" destOrd="0" presId="urn:microsoft.com/office/officeart/2009/3/layout/HorizontalOrganizationChart"/>
    <dgm:cxn modelId="{AFEA2106-6BF4-134E-8FF3-E30DFBC25713}" type="presParOf" srcId="{C804FFFB-5F46-AF42-8595-ED26DABDF1B1}" destId="{3BB5B187-1E3F-EB48-AD8F-9FB4A74C16FE}" srcOrd="0" destOrd="0" presId="urn:microsoft.com/office/officeart/2009/3/layout/HorizontalOrganizationChart"/>
    <dgm:cxn modelId="{FF9E41BE-3EB8-B54F-83C4-62281964E11B}" type="presParOf" srcId="{C804FFFB-5F46-AF42-8595-ED26DABDF1B1}" destId="{F81B3E97-A317-1542-9332-3E93DF182E5F}" srcOrd="1" destOrd="0" presId="urn:microsoft.com/office/officeart/2009/3/layout/HorizontalOrganizationChart"/>
    <dgm:cxn modelId="{4202A520-484C-B640-A829-EF863B21E3E0}" type="presParOf" srcId="{32500AC2-AC5E-DB4C-A674-E79C1A62D598}" destId="{9FF38264-155C-9E4A-9FD7-C2B281EB50C1}" srcOrd="1" destOrd="0" presId="urn:microsoft.com/office/officeart/2009/3/layout/HorizontalOrganizationChart"/>
    <dgm:cxn modelId="{A6BA716B-5BFF-E94A-9679-323EF3F63181}" type="presParOf" srcId="{32500AC2-AC5E-DB4C-A674-E79C1A62D598}" destId="{00B7DFB1-06C1-294B-BAF0-6F024C85F81F}" srcOrd="2" destOrd="0" presId="urn:microsoft.com/office/officeart/2009/3/layout/HorizontalOrganizationChart"/>
    <dgm:cxn modelId="{A7E093A5-E327-6C4F-8251-F10AAB3FB967}" type="presParOf" srcId="{57EBCBD9-2998-2B4E-808E-0C25C3B9147E}" destId="{06999CA1-8D1E-6449-9847-F6FA0C029072}" srcOrd="4" destOrd="0" presId="urn:microsoft.com/office/officeart/2009/3/layout/HorizontalOrganizationChart"/>
    <dgm:cxn modelId="{0DD5B725-A631-994D-9E0B-6E35B33003F8}" type="presParOf" srcId="{57EBCBD9-2998-2B4E-808E-0C25C3B9147E}" destId="{5FEC6045-420A-B04D-A315-609DAD7F4516}" srcOrd="5" destOrd="0" presId="urn:microsoft.com/office/officeart/2009/3/layout/HorizontalOrganizationChart"/>
    <dgm:cxn modelId="{DF5A5FF7-9092-5344-8331-94E64B270878}" type="presParOf" srcId="{5FEC6045-420A-B04D-A315-609DAD7F4516}" destId="{AF91D919-694A-0649-92F0-D043B7911C95}" srcOrd="0" destOrd="0" presId="urn:microsoft.com/office/officeart/2009/3/layout/HorizontalOrganizationChart"/>
    <dgm:cxn modelId="{F53064DB-87DB-D04D-8D03-1CB3762FB407}" type="presParOf" srcId="{AF91D919-694A-0649-92F0-D043B7911C95}" destId="{41EFE00E-C084-AA4B-8C84-82252836FDA6}" srcOrd="0" destOrd="0" presId="urn:microsoft.com/office/officeart/2009/3/layout/HorizontalOrganizationChart"/>
    <dgm:cxn modelId="{C8E095F9-4DC6-0A4F-AE1A-1E560D5FB8CC}" type="presParOf" srcId="{AF91D919-694A-0649-92F0-D043B7911C95}" destId="{1E54C2DC-545A-7647-8C0B-EC2F75D4B27C}" srcOrd="1" destOrd="0" presId="urn:microsoft.com/office/officeart/2009/3/layout/HorizontalOrganizationChart"/>
    <dgm:cxn modelId="{F1751F69-8BC4-814E-93B8-487404DCDB72}" type="presParOf" srcId="{5FEC6045-420A-B04D-A315-609DAD7F4516}" destId="{EDBFD968-0770-A244-AD95-1B8BB69627E8}" srcOrd="1" destOrd="0" presId="urn:microsoft.com/office/officeart/2009/3/layout/HorizontalOrganizationChart"/>
    <dgm:cxn modelId="{580E065D-50DD-7141-8046-4BBB20F1662B}" type="presParOf" srcId="{5FEC6045-420A-B04D-A315-609DAD7F4516}" destId="{31C9565E-3EDD-F84A-9925-1335100C0FFC}" srcOrd="2" destOrd="0" presId="urn:microsoft.com/office/officeart/2009/3/layout/HorizontalOrganizationChart"/>
    <dgm:cxn modelId="{A3DF9265-D947-1C47-8D08-1E727C2BDB99}" type="presParOf" srcId="{7834FB75-9CEB-C240-A51A-59F9FCDEDCDB}" destId="{AE755AB5-1029-3F4F-AEAF-5424CFE9E47A}" srcOrd="2" destOrd="0" presId="urn:microsoft.com/office/officeart/2009/3/layout/HorizontalOrganizationChart"/>
    <dgm:cxn modelId="{626B1AE9-D54A-364C-9D18-EC14E6779467}" type="presParOf" srcId="{7D938C72-4A78-F64F-8427-97D9D87CE84C}" destId="{45DD8362-A105-2847-A3FA-DE6CAB86D203}" srcOrd="2" destOrd="0" presId="urn:microsoft.com/office/officeart/2009/3/layout/HorizontalOrganizationChart"/>
    <dgm:cxn modelId="{3545E922-E46C-5244-8D94-E205576D1BB2}" type="presParOf" srcId="{7D938C72-4A78-F64F-8427-97D9D87CE84C}" destId="{21BF32C7-3BFC-594B-B2BA-210FFB2607EC}" srcOrd="3" destOrd="0" presId="urn:microsoft.com/office/officeart/2009/3/layout/HorizontalOrganizationChart"/>
    <dgm:cxn modelId="{BB6C6175-0D8E-BC40-BE42-C328D0CA9C1C}" type="presParOf" srcId="{21BF32C7-3BFC-594B-B2BA-210FFB2607EC}" destId="{D55298E7-A017-1943-AA9E-D12F02039648}" srcOrd="0" destOrd="0" presId="urn:microsoft.com/office/officeart/2009/3/layout/HorizontalOrganizationChart"/>
    <dgm:cxn modelId="{A143E45B-FE56-414D-AA1B-C76FB132CBAD}" type="presParOf" srcId="{D55298E7-A017-1943-AA9E-D12F02039648}" destId="{D8D7DE28-4379-0A40-8507-FB5232DF2785}" srcOrd="0" destOrd="0" presId="urn:microsoft.com/office/officeart/2009/3/layout/HorizontalOrganizationChart"/>
    <dgm:cxn modelId="{C9EA4029-BC69-F041-926E-5028538AC9F3}" type="presParOf" srcId="{D55298E7-A017-1943-AA9E-D12F02039648}" destId="{D2FC590C-1E3E-4B45-B672-3DE6DCC22335}" srcOrd="1" destOrd="0" presId="urn:microsoft.com/office/officeart/2009/3/layout/HorizontalOrganizationChart"/>
    <dgm:cxn modelId="{297BA593-CA11-F143-8440-E115F320AD77}" type="presParOf" srcId="{21BF32C7-3BFC-594B-B2BA-210FFB2607EC}" destId="{9C92CBB0-D87E-AB45-B005-E50CFE0ED20E}" srcOrd="1" destOrd="0" presId="urn:microsoft.com/office/officeart/2009/3/layout/HorizontalOrganizationChart"/>
    <dgm:cxn modelId="{1012AF48-4A96-E640-9191-7D06E67E0B09}" type="presParOf" srcId="{9C92CBB0-D87E-AB45-B005-E50CFE0ED20E}" destId="{B5AE09D4-7E67-704F-B5EA-7264016D3595}" srcOrd="0" destOrd="0" presId="urn:microsoft.com/office/officeart/2009/3/layout/HorizontalOrganizationChart"/>
    <dgm:cxn modelId="{8C4A30D9-CB9D-DB44-A4F9-8F754D91D53D}" type="presParOf" srcId="{9C92CBB0-D87E-AB45-B005-E50CFE0ED20E}" destId="{5C3A52F7-A3D5-BA49-BEDE-B65A60DE5BE1}" srcOrd="1" destOrd="0" presId="urn:microsoft.com/office/officeart/2009/3/layout/HorizontalOrganizationChart"/>
    <dgm:cxn modelId="{0B685A7A-93DA-5545-ADB4-78826FC4EB10}" type="presParOf" srcId="{5C3A52F7-A3D5-BA49-BEDE-B65A60DE5BE1}" destId="{FC81CD5D-DEF3-5749-8624-F2A073562D73}" srcOrd="0" destOrd="0" presId="urn:microsoft.com/office/officeart/2009/3/layout/HorizontalOrganizationChart"/>
    <dgm:cxn modelId="{97815160-EBB9-C54E-9226-77AEAC66A71D}" type="presParOf" srcId="{FC81CD5D-DEF3-5749-8624-F2A073562D73}" destId="{B3DC14AB-5DE2-3C4B-81F9-84B4297D2FFF}" srcOrd="0" destOrd="0" presId="urn:microsoft.com/office/officeart/2009/3/layout/HorizontalOrganizationChart"/>
    <dgm:cxn modelId="{909C82E8-76C8-1344-AFAA-1604ABBD092D}" type="presParOf" srcId="{FC81CD5D-DEF3-5749-8624-F2A073562D73}" destId="{1BBE0DE4-BAC6-1B45-85A9-00856A1B54EC}" srcOrd="1" destOrd="0" presId="urn:microsoft.com/office/officeart/2009/3/layout/HorizontalOrganizationChart"/>
    <dgm:cxn modelId="{E2713FCE-6BBD-C24C-B383-3FCC9C15B51D}" type="presParOf" srcId="{5C3A52F7-A3D5-BA49-BEDE-B65A60DE5BE1}" destId="{914C0C8D-16A0-4F40-AFAB-63A461794253}" srcOrd="1" destOrd="0" presId="urn:microsoft.com/office/officeart/2009/3/layout/HorizontalOrganizationChart"/>
    <dgm:cxn modelId="{03AA2F65-10B3-D04A-855C-EDAB795793A4}" type="presParOf" srcId="{5C3A52F7-A3D5-BA49-BEDE-B65A60DE5BE1}" destId="{50CACD4C-ED95-C249-B3CD-42A0B238AB8D}" srcOrd="2" destOrd="0" presId="urn:microsoft.com/office/officeart/2009/3/layout/HorizontalOrganizationChart"/>
    <dgm:cxn modelId="{EAEF270B-4667-8342-9047-7C3AA8679B8B}" type="presParOf" srcId="{9C92CBB0-D87E-AB45-B005-E50CFE0ED20E}" destId="{BABE6AFE-1918-8048-BCBC-AD293C3040DF}" srcOrd="2" destOrd="0" presId="urn:microsoft.com/office/officeart/2009/3/layout/HorizontalOrganizationChart"/>
    <dgm:cxn modelId="{D4982199-B98E-7A46-8195-AE0C3EE48D28}" type="presParOf" srcId="{9C92CBB0-D87E-AB45-B005-E50CFE0ED20E}" destId="{E5527AB7-131C-3643-94CD-6B78243B3C7B}" srcOrd="3" destOrd="0" presId="urn:microsoft.com/office/officeart/2009/3/layout/HorizontalOrganizationChart"/>
    <dgm:cxn modelId="{E2F8FD56-2BF8-4648-A220-B145C4F30F95}" type="presParOf" srcId="{E5527AB7-131C-3643-94CD-6B78243B3C7B}" destId="{F0A8CF87-C524-EB4F-89B9-77FB90012CE2}" srcOrd="0" destOrd="0" presId="urn:microsoft.com/office/officeart/2009/3/layout/HorizontalOrganizationChart"/>
    <dgm:cxn modelId="{D440D723-1DC5-7342-B62D-BD9A17F5BCEC}" type="presParOf" srcId="{F0A8CF87-C524-EB4F-89B9-77FB90012CE2}" destId="{0F30994F-9E07-7841-86DE-91AAEF38B738}" srcOrd="0" destOrd="0" presId="urn:microsoft.com/office/officeart/2009/3/layout/HorizontalOrganizationChart"/>
    <dgm:cxn modelId="{DC3C9225-7DD6-8C41-9811-E623067E6DEF}" type="presParOf" srcId="{F0A8CF87-C524-EB4F-89B9-77FB90012CE2}" destId="{854DB7A0-1374-A741-B442-68F1BF25555C}" srcOrd="1" destOrd="0" presId="urn:microsoft.com/office/officeart/2009/3/layout/HorizontalOrganizationChart"/>
    <dgm:cxn modelId="{EC2F625C-2671-F547-9676-B4ADEEDD111A}" type="presParOf" srcId="{E5527AB7-131C-3643-94CD-6B78243B3C7B}" destId="{8690E6BD-E240-B744-B901-0B226A135232}" srcOrd="1" destOrd="0" presId="urn:microsoft.com/office/officeart/2009/3/layout/HorizontalOrganizationChart"/>
    <dgm:cxn modelId="{3610196D-9C86-3244-B122-B00E992758C3}" type="presParOf" srcId="{E5527AB7-131C-3643-94CD-6B78243B3C7B}" destId="{935E333F-B5B1-5D44-8F48-76E951E8546A}" srcOrd="2" destOrd="0" presId="urn:microsoft.com/office/officeart/2009/3/layout/HorizontalOrganizationChart"/>
    <dgm:cxn modelId="{DECA162A-67C2-AE47-A49D-3137B0333DCB}" type="presParOf" srcId="{9C92CBB0-D87E-AB45-B005-E50CFE0ED20E}" destId="{42710C66-D501-5D43-9FFC-AFF86B1142EB}" srcOrd="4" destOrd="0" presId="urn:microsoft.com/office/officeart/2009/3/layout/HorizontalOrganizationChart"/>
    <dgm:cxn modelId="{ED86F49E-28CE-EA45-918F-4E4FA3A8CE34}" type="presParOf" srcId="{9C92CBB0-D87E-AB45-B005-E50CFE0ED20E}" destId="{76F85BA8-0CF3-BB49-8ABE-64DED91FCC82}" srcOrd="5" destOrd="0" presId="urn:microsoft.com/office/officeart/2009/3/layout/HorizontalOrganizationChart"/>
    <dgm:cxn modelId="{42E8C52D-4E1B-9143-B447-07D50171A247}" type="presParOf" srcId="{76F85BA8-0CF3-BB49-8ABE-64DED91FCC82}" destId="{34CB6BB7-8D23-2342-89A3-A8A500339090}" srcOrd="0" destOrd="0" presId="urn:microsoft.com/office/officeart/2009/3/layout/HorizontalOrganizationChart"/>
    <dgm:cxn modelId="{D1E93A45-3CD4-674D-99A0-25984C6F5FF7}" type="presParOf" srcId="{34CB6BB7-8D23-2342-89A3-A8A500339090}" destId="{12B49D82-51D5-D743-969B-E2483C146468}" srcOrd="0" destOrd="0" presId="urn:microsoft.com/office/officeart/2009/3/layout/HorizontalOrganizationChart"/>
    <dgm:cxn modelId="{C161DE9A-A17A-6E4E-98CF-36211BD8BEF7}" type="presParOf" srcId="{34CB6BB7-8D23-2342-89A3-A8A500339090}" destId="{C566C968-CA2A-8F48-83ED-D79698D2BB85}" srcOrd="1" destOrd="0" presId="urn:microsoft.com/office/officeart/2009/3/layout/HorizontalOrganizationChart"/>
    <dgm:cxn modelId="{BFCFE7A5-AE7F-A64D-BF3C-95CE3BD2A91B}" type="presParOf" srcId="{76F85BA8-0CF3-BB49-8ABE-64DED91FCC82}" destId="{2A64D53C-BF0B-F447-A49D-2677ED6EF1E7}" srcOrd="1" destOrd="0" presId="urn:microsoft.com/office/officeart/2009/3/layout/HorizontalOrganizationChart"/>
    <dgm:cxn modelId="{21A5C672-294D-3A4B-B966-3E8FD7D0774B}" type="presParOf" srcId="{76F85BA8-0CF3-BB49-8ABE-64DED91FCC82}" destId="{EA7916AD-F096-A74E-9582-90281D96EB16}" srcOrd="2" destOrd="0" presId="urn:microsoft.com/office/officeart/2009/3/layout/HorizontalOrganizationChart"/>
    <dgm:cxn modelId="{2D670D1F-3C99-554F-827E-D57B93A87167}" type="presParOf" srcId="{9C92CBB0-D87E-AB45-B005-E50CFE0ED20E}" destId="{9A9390CB-5152-A345-BAE6-D593F9CB239D}" srcOrd="6" destOrd="0" presId="urn:microsoft.com/office/officeart/2009/3/layout/HorizontalOrganizationChart"/>
    <dgm:cxn modelId="{7984585B-BBF6-0B49-B98A-5FF70681E057}" type="presParOf" srcId="{9C92CBB0-D87E-AB45-B005-E50CFE0ED20E}" destId="{CA90C9E8-6A5F-344B-95E7-ECEF62A5DEA9}" srcOrd="7" destOrd="0" presId="urn:microsoft.com/office/officeart/2009/3/layout/HorizontalOrganizationChart"/>
    <dgm:cxn modelId="{A3F31FD7-212B-DD42-8FD0-575FB94F06CF}" type="presParOf" srcId="{CA90C9E8-6A5F-344B-95E7-ECEF62A5DEA9}" destId="{DFEBDE8C-2FFB-0148-8912-DB59C18E4535}" srcOrd="0" destOrd="0" presId="urn:microsoft.com/office/officeart/2009/3/layout/HorizontalOrganizationChart"/>
    <dgm:cxn modelId="{A507CA68-E958-E049-8C11-5DCE64CA6438}" type="presParOf" srcId="{DFEBDE8C-2FFB-0148-8912-DB59C18E4535}" destId="{8BE7736E-9FB6-AA49-B35A-2E5A27EAC370}" srcOrd="0" destOrd="0" presId="urn:microsoft.com/office/officeart/2009/3/layout/HorizontalOrganizationChart"/>
    <dgm:cxn modelId="{BC050621-4B0C-7C4A-831E-B332C86176A2}" type="presParOf" srcId="{DFEBDE8C-2FFB-0148-8912-DB59C18E4535}" destId="{2442BF90-AB3D-8F4D-BD46-D36B0F744ED4}" srcOrd="1" destOrd="0" presId="urn:microsoft.com/office/officeart/2009/3/layout/HorizontalOrganizationChart"/>
    <dgm:cxn modelId="{F73E873D-CFAB-EE4E-A20D-0BDE3F61A245}" type="presParOf" srcId="{CA90C9E8-6A5F-344B-95E7-ECEF62A5DEA9}" destId="{7C1AF879-0C60-184F-9096-003EF3D94152}" srcOrd="1" destOrd="0" presId="urn:microsoft.com/office/officeart/2009/3/layout/HorizontalOrganizationChart"/>
    <dgm:cxn modelId="{FEB2C9A2-5802-FC4A-8B98-00A495536F0E}" type="presParOf" srcId="{CA90C9E8-6A5F-344B-95E7-ECEF62A5DEA9}" destId="{CCE944A4-78AA-CA4B-9DD0-F82FFBC11AC0}" srcOrd="2" destOrd="0" presId="urn:microsoft.com/office/officeart/2009/3/layout/HorizontalOrganizationChart"/>
    <dgm:cxn modelId="{7E3B58E7-5075-BA4B-BDEC-8ED089022395}" type="presParOf" srcId="{21BF32C7-3BFC-594B-B2BA-210FFB2607EC}" destId="{F1D5CEB4-BB95-2643-BB40-C3E429BA92B2}" srcOrd="2" destOrd="0" presId="urn:microsoft.com/office/officeart/2009/3/layout/HorizontalOrganizationChart"/>
    <dgm:cxn modelId="{55B2D9AD-9F94-8645-8330-6D3D8A880D54}" type="presParOf" srcId="{C7529CA6-FAA5-4B41-A752-039CB1468274}" destId="{7DC00292-56E4-3645-AF3E-CFB3DDB7DFAD}"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9390CB-5152-A345-BAE6-D593F9CB239D}">
      <dsp:nvSpPr>
        <dsp:cNvPr id="0" name=""/>
        <dsp:cNvSpPr/>
      </dsp:nvSpPr>
      <dsp:spPr>
        <a:xfrm>
          <a:off x="5249275" y="4579509"/>
          <a:ext cx="438516" cy="1414217"/>
        </a:xfrm>
        <a:custGeom>
          <a:avLst/>
          <a:gdLst/>
          <a:ahLst/>
          <a:cxnLst/>
          <a:rect l="0" t="0" r="0" b="0"/>
          <a:pathLst>
            <a:path>
              <a:moveTo>
                <a:pt x="0" y="0"/>
              </a:moveTo>
              <a:lnTo>
                <a:pt x="219258" y="0"/>
              </a:lnTo>
              <a:lnTo>
                <a:pt x="219258" y="1414217"/>
              </a:lnTo>
              <a:lnTo>
                <a:pt x="438516" y="14142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710C66-D501-5D43-9FFC-AFF86B1142EB}">
      <dsp:nvSpPr>
        <dsp:cNvPr id="0" name=""/>
        <dsp:cNvSpPr/>
      </dsp:nvSpPr>
      <dsp:spPr>
        <a:xfrm>
          <a:off x="5249275" y="4579509"/>
          <a:ext cx="438516" cy="471405"/>
        </a:xfrm>
        <a:custGeom>
          <a:avLst/>
          <a:gdLst/>
          <a:ahLst/>
          <a:cxnLst/>
          <a:rect l="0" t="0" r="0" b="0"/>
          <a:pathLst>
            <a:path>
              <a:moveTo>
                <a:pt x="0" y="0"/>
              </a:moveTo>
              <a:lnTo>
                <a:pt x="219258" y="0"/>
              </a:lnTo>
              <a:lnTo>
                <a:pt x="219258" y="471405"/>
              </a:lnTo>
              <a:lnTo>
                <a:pt x="438516" y="47140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BE6AFE-1918-8048-BCBC-AD293C3040DF}">
      <dsp:nvSpPr>
        <dsp:cNvPr id="0" name=""/>
        <dsp:cNvSpPr/>
      </dsp:nvSpPr>
      <dsp:spPr>
        <a:xfrm>
          <a:off x="5249275" y="4108103"/>
          <a:ext cx="438516" cy="471405"/>
        </a:xfrm>
        <a:custGeom>
          <a:avLst/>
          <a:gdLst/>
          <a:ahLst/>
          <a:cxnLst/>
          <a:rect l="0" t="0" r="0" b="0"/>
          <a:pathLst>
            <a:path>
              <a:moveTo>
                <a:pt x="0" y="471405"/>
              </a:moveTo>
              <a:lnTo>
                <a:pt x="219258" y="471405"/>
              </a:lnTo>
              <a:lnTo>
                <a:pt x="219258" y="0"/>
              </a:lnTo>
              <a:lnTo>
                <a:pt x="438516"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AE09D4-7E67-704F-B5EA-7264016D3595}">
      <dsp:nvSpPr>
        <dsp:cNvPr id="0" name=""/>
        <dsp:cNvSpPr/>
      </dsp:nvSpPr>
      <dsp:spPr>
        <a:xfrm>
          <a:off x="5249275" y="3165292"/>
          <a:ext cx="438516" cy="1414217"/>
        </a:xfrm>
        <a:custGeom>
          <a:avLst/>
          <a:gdLst/>
          <a:ahLst/>
          <a:cxnLst/>
          <a:rect l="0" t="0" r="0" b="0"/>
          <a:pathLst>
            <a:path>
              <a:moveTo>
                <a:pt x="0" y="1414217"/>
              </a:moveTo>
              <a:lnTo>
                <a:pt x="219258" y="1414217"/>
              </a:lnTo>
              <a:lnTo>
                <a:pt x="219258" y="0"/>
              </a:lnTo>
              <a:lnTo>
                <a:pt x="438516"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DD8362-A105-2847-A3FA-DE6CAB86D203}">
      <dsp:nvSpPr>
        <dsp:cNvPr id="0" name=""/>
        <dsp:cNvSpPr/>
      </dsp:nvSpPr>
      <dsp:spPr>
        <a:xfrm>
          <a:off x="2618174" y="2929589"/>
          <a:ext cx="438516" cy="1649919"/>
        </a:xfrm>
        <a:custGeom>
          <a:avLst/>
          <a:gdLst/>
          <a:ahLst/>
          <a:cxnLst/>
          <a:rect l="0" t="0" r="0" b="0"/>
          <a:pathLst>
            <a:path>
              <a:moveTo>
                <a:pt x="0" y="0"/>
              </a:moveTo>
              <a:lnTo>
                <a:pt x="219258" y="0"/>
              </a:lnTo>
              <a:lnTo>
                <a:pt x="219258" y="1649919"/>
              </a:lnTo>
              <a:lnTo>
                <a:pt x="438516" y="164991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999CA1-8D1E-6449-9847-F6FA0C029072}">
      <dsp:nvSpPr>
        <dsp:cNvPr id="0" name=""/>
        <dsp:cNvSpPr/>
      </dsp:nvSpPr>
      <dsp:spPr>
        <a:xfrm>
          <a:off x="5249275" y="1279669"/>
          <a:ext cx="438516" cy="942811"/>
        </a:xfrm>
        <a:custGeom>
          <a:avLst/>
          <a:gdLst/>
          <a:ahLst/>
          <a:cxnLst/>
          <a:rect l="0" t="0" r="0" b="0"/>
          <a:pathLst>
            <a:path>
              <a:moveTo>
                <a:pt x="0" y="0"/>
              </a:moveTo>
              <a:lnTo>
                <a:pt x="219258" y="0"/>
              </a:lnTo>
              <a:lnTo>
                <a:pt x="219258" y="942811"/>
              </a:lnTo>
              <a:lnTo>
                <a:pt x="438516" y="9428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00568-5F23-A34B-B8DA-D20908092EB6}">
      <dsp:nvSpPr>
        <dsp:cNvPr id="0" name=""/>
        <dsp:cNvSpPr/>
      </dsp:nvSpPr>
      <dsp:spPr>
        <a:xfrm>
          <a:off x="5249275" y="1233949"/>
          <a:ext cx="438516" cy="91440"/>
        </a:xfrm>
        <a:custGeom>
          <a:avLst/>
          <a:gdLst/>
          <a:ahLst/>
          <a:cxnLst/>
          <a:rect l="0" t="0" r="0" b="0"/>
          <a:pathLst>
            <a:path>
              <a:moveTo>
                <a:pt x="0" y="45720"/>
              </a:moveTo>
              <a:lnTo>
                <a:pt x="438516"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5594A9-A698-FC45-BCAA-E131AC67E411}">
      <dsp:nvSpPr>
        <dsp:cNvPr id="0" name=""/>
        <dsp:cNvSpPr/>
      </dsp:nvSpPr>
      <dsp:spPr>
        <a:xfrm>
          <a:off x="5249275" y="336858"/>
          <a:ext cx="438516" cy="942811"/>
        </a:xfrm>
        <a:custGeom>
          <a:avLst/>
          <a:gdLst/>
          <a:ahLst/>
          <a:cxnLst/>
          <a:rect l="0" t="0" r="0" b="0"/>
          <a:pathLst>
            <a:path>
              <a:moveTo>
                <a:pt x="0" y="942811"/>
              </a:moveTo>
              <a:lnTo>
                <a:pt x="219258" y="942811"/>
              </a:lnTo>
              <a:lnTo>
                <a:pt x="219258" y="0"/>
              </a:lnTo>
              <a:lnTo>
                <a:pt x="438516"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F15066-5FD7-2E47-8462-149DFC74C128}">
      <dsp:nvSpPr>
        <dsp:cNvPr id="0" name=""/>
        <dsp:cNvSpPr/>
      </dsp:nvSpPr>
      <dsp:spPr>
        <a:xfrm>
          <a:off x="2618174" y="1279669"/>
          <a:ext cx="438516" cy="1649919"/>
        </a:xfrm>
        <a:custGeom>
          <a:avLst/>
          <a:gdLst/>
          <a:ahLst/>
          <a:cxnLst/>
          <a:rect l="0" t="0" r="0" b="0"/>
          <a:pathLst>
            <a:path>
              <a:moveTo>
                <a:pt x="0" y="1649919"/>
              </a:moveTo>
              <a:lnTo>
                <a:pt x="219258" y="1649919"/>
              </a:lnTo>
              <a:lnTo>
                <a:pt x="219258" y="0"/>
              </a:lnTo>
              <a:lnTo>
                <a:pt x="43851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BA593-50B7-1D44-9014-205547E6C400}">
      <dsp:nvSpPr>
        <dsp:cNvPr id="0" name=""/>
        <dsp:cNvSpPr/>
      </dsp:nvSpPr>
      <dsp:spPr>
        <a:xfrm>
          <a:off x="425589" y="2595220"/>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LAADS Data Access</a:t>
          </a:r>
          <a:endParaRPr lang="en-US" sz="2300" kern="1200" dirty="0"/>
        </a:p>
      </dsp:txBody>
      <dsp:txXfrm>
        <a:off x="425589" y="2595220"/>
        <a:ext cx="2192584" cy="668738"/>
      </dsp:txXfrm>
    </dsp:sp>
    <dsp:sp modelId="{EA174EE8-903B-DD43-AE51-7D9DD3127426}">
      <dsp:nvSpPr>
        <dsp:cNvPr id="0" name=""/>
        <dsp:cNvSpPr/>
      </dsp:nvSpPr>
      <dsp:spPr>
        <a:xfrm>
          <a:off x="3056691" y="945300"/>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Interactive</a:t>
          </a:r>
          <a:endParaRPr lang="en-US" sz="2300" kern="1200" dirty="0"/>
        </a:p>
      </dsp:txBody>
      <dsp:txXfrm>
        <a:off x="3056691" y="945300"/>
        <a:ext cx="2192584" cy="668738"/>
      </dsp:txXfrm>
    </dsp:sp>
    <dsp:sp modelId="{1694A7B0-42B8-B44E-908A-AB588425A40E}">
      <dsp:nvSpPr>
        <dsp:cNvPr id="0" name=""/>
        <dsp:cNvSpPr/>
      </dsp:nvSpPr>
      <dsp:spPr>
        <a:xfrm>
          <a:off x="5687792" y="2489"/>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Web Services (MWS)</a:t>
          </a:r>
          <a:endParaRPr lang="en-US" sz="2300" kern="1200" dirty="0"/>
        </a:p>
      </dsp:txBody>
      <dsp:txXfrm>
        <a:off x="5687792" y="2489"/>
        <a:ext cx="2192584" cy="668738"/>
      </dsp:txXfrm>
    </dsp:sp>
    <dsp:sp modelId="{3BB5B187-1E3F-EB48-AD8F-9FB4A74C16FE}">
      <dsp:nvSpPr>
        <dsp:cNvPr id="0" name=""/>
        <dsp:cNvSpPr/>
      </dsp:nvSpPr>
      <dsp:spPr>
        <a:xfrm>
          <a:off x="5687792" y="945300"/>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FTP</a:t>
          </a:r>
          <a:endParaRPr lang="en-US" sz="2300" kern="1200" dirty="0"/>
        </a:p>
      </dsp:txBody>
      <dsp:txXfrm>
        <a:off x="5687792" y="945300"/>
        <a:ext cx="2192584" cy="668738"/>
      </dsp:txXfrm>
    </dsp:sp>
    <dsp:sp modelId="{41EFE00E-C084-AA4B-8C84-82252836FDA6}">
      <dsp:nvSpPr>
        <dsp:cNvPr id="0" name=""/>
        <dsp:cNvSpPr/>
      </dsp:nvSpPr>
      <dsp:spPr>
        <a:xfrm>
          <a:off x="5687792" y="1888111"/>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OPeNDAP</a:t>
          </a:r>
          <a:endParaRPr lang="en-US" sz="2300" kern="1200" dirty="0"/>
        </a:p>
      </dsp:txBody>
      <dsp:txXfrm>
        <a:off x="5687792" y="1888111"/>
        <a:ext cx="2192584" cy="668738"/>
      </dsp:txXfrm>
    </dsp:sp>
    <dsp:sp modelId="{D8D7DE28-4379-0A40-8507-FB5232DF2785}">
      <dsp:nvSpPr>
        <dsp:cNvPr id="0" name=""/>
        <dsp:cNvSpPr/>
      </dsp:nvSpPr>
      <dsp:spPr>
        <a:xfrm>
          <a:off x="3056691" y="4245140"/>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Scripted</a:t>
          </a:r>
          <a:endParaRPr lang="en-US" sz="2300" kern="1200" dirty="0"/>
        </a:p>
      </dsp:txBody>
      <dsp:txXfrm>
        <a:off x="3056691" y="4245140"/>
        <a:ext cx="2192584" cy="668738"/>
      </dsp:txXfrm>
    </dsp:sp>
    <dsp:sp modelId="{B3DC14AB-5DE2-3C4B-81F9-84B4297D2FFF}">
      <dsp:nvSpPr>
        <dsp:cNvPr id="0" name=""/>
        <dsp:cNvSpPr/>
      </dsp:nvSpPr>
      <dsp:spPr>
        <a:xfrm>
          <a:off x="5687792" y="2830923"/>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FTP</a:t>
          </a:r>
          <a:endParaRPr lang="en-US" sz="2300" kern="1200" dirty="0"/>
        </a:p>
      </dsp:txBody>
      <dsp:txXfrm>
        <a:off x="5687792" y="2830923"/>
        <a:ext cx="2192584" cy="668738"/>
      </dsp:txXfrm>
    </dsp:sp>
    <dsp:sp modelId="{0F30994F-9E07-7841-86DE-91AAEF38B738}">
      <dsp:nvSpPr>
        <dsp:cNvPr id="0" name=""/>
        <dsp:cNvSpPr/>
      </dsp:nvSpPr>
      <dsp:spPr>
        <a:xfrm>
          <a:off x="5687792" y="3773734"/>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OPeNDAP</a:t>
          </a:r>
          <a:endParaRPr lang="en-US" sz="2300" kern="1200" dirty="0"/>
        </a:p>
      </dsp:txBody>
      <dsp:txXfrm>
        <a:off x="5687792" y="3773734"/>
        <a:ext cx="2192584" cy="668738"/>
      </dsp:txXfrm>
    </dsp:sp>
    <dsp:sp modelId="{12B49D82-51D5-D743-969B-E2483C146468}">
      <dsp:nvSpPr>
        <dsp:cNvPr id="0" name=""/>
        <dsp:cNvSpPr/>
      </dsp:nvSpPr>
      <dsp:spPr>
        <a:xfrm>
          <a:off x="5687792" y="4716546"/>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Web Services (MWS)</a:t>
          </a:r>
          <a:endParaRPr lang="en-US" sz="2300" kern="1200" dirty="0"/>
        </a:p>
      </dsp:txBody>
      <dsp:txXfrm>
        <a:off x="5687792" y="4716546"/>
        <a:ext cx="2192584" cy="668738"/>
      </dsp:txXfrm>
    </dsp:sp>
    <dsp:sp modelId="{8BE7736E-9FB6-AA49-B35A-2E5A27EAC370}">
      <dsp:nvSpPr>
        <dsp:cNvPr id="0" name=""/>
        <dsp:cNvSpPr/>
      </dsp:nvSpPr>
      <dsp:spPr>
        <a:xfrm>
          <a:off x="5687792" y="5659357"/>
          <a:ext cx="2192584" cy="6687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Web Coverage Service</a:t>
          </a:r>
          <a:endParaRPr lang="en-US" sz="2300" kern="1200" dirty="0"/>
        </a:p>
      </dsp:txBody>
      <dsp:txXfrm>
        <a:off x="5687792" y="5659357"/>
        <a:ext cx="2192584" cy="66873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F49ED-B7E8-4F13-A7FC-C3960C055865}" type="datetimeFigureOut">
              <a:rPr lang="en-US" smtClean="0"/>
              <a:pPr/>
              <a:t>9/19/14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8B503-9779-4776-84E4-E7E2C0AF28C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38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8B503-9779-4776-84E4-E7E2C0AF28C5}"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009441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8B503-9779-4776-84E4-E7E2C0AF28C5}"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906932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8B503-9779-4776-84E4-E7E2C0AF28C5}" type="slidenum">
              <a:rPr lang="en-US" smtClean="0"/>
              <a:pPr/>
              <a:t>45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389133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8B503-9779-4776-84E4-E7E2C0AF28C5}" type="slidenum">
              <a:rPr lang="en-US" smtClean="0"/>
              <a:pPr/>
              <a:t>46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392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9/19/14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dward.J.Masuoka@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mailto:edward.j.masuoka@nasa.gov" TargetMode="External"/><Relationship Id="rId4" Type="http://schemas.openxmlformats.org/officeDocument/2006/relationships/hyperlink" Target="mailto:modapsuso@sigmaspace.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adsweb.nascom.nasa.gov/data/opendap.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adsweb.nascom.nasa.gov/data/web_services.html" TargetMode="External"/><Relationship Id="rId3" Type="http://schemas.openxmlformats.org/officeDocument/2006/relationships/hyperlink" Target="http://ladsweb.nascom.nasa.gov/data/quickstart.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modwebsrv.modaps.eosdis.nasa.gov/axis2/services/MODAPSservices/getFileProperties?fileIds=%3CID1%3E,%3CID2" TargetMode="External"/><Relationship Id="rId4" Type="http://schemas.openxmlformats.org/officeDocument/2006/relationships/hyperlink" Target="http://modwebsrv.modaps.eosdis.nasa.gov/axis2/services/MODAPSservices/getFileUrls?fileIds=%3CID1%3E,%3CID2" TargetMode="External"/><Relationship Id="rId1" Type="http://schemas.openxmlformats.org/officeDocument/2006/relationships/slideLayout" Target="../slideLayouts/slideLayout2.xml"/><Relationship Id="rId2" Type="http://schemas.openxmlformats.org/officeDocument/2006/relationships/hyperlink" Target="http://modwebsrv.modaps.eosdis.nasa.gov/axis2/services/MODAPSservices/searchForFiles?%3Cparameter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ladsweb.nascom.nasa.gov/data/web_services.html" TargetMode="External"/><Relationship Id="rId4" Type="http://schemas.openxmlformats.org/officeDocument/2006/relationships/hyperlink" Target="http://ladsweb.nascom.nasa.gov/data/wcs_quickstart.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modwebsrv.modaps.eosdis.nasa.gov/wcs/5/MOD021KM/getCapabilities?service=WCS&amp;version=1.0.0&amp;request=GetCapabil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mirador.gsfc.nasa.gov/"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7419"/>
            <a:ext cx="7772400" cy="969827"/>
          </a:xfrm>
        </p:spPr>
        <p:txBody>
          <a:bodyPr/>
          <a:lstStyle/>
          <a:p>
            <a:r>
              <a:rPr lang="en-US" dirty="0" smtClean="0"/>
              <a:t>Ordering MODIS products</a:t>
            </a:r>
            <a:endParaRPr lang="en-US" dirty="0"/>
          </a:p>
        </p:txBody>
      </p:sp>
      <p:sp>
        <p:nvSpPr>
          <p:cNvPr id="3" name="Subtitle 2"/>
          <p:cNvSpPr>
            <a:spLocks noGrp="1"/>
          </p:cNvSpPr>
          <p:nvPr>
            <p:ph type="subTitle" idx="1"/>
          </p:nvPr>
        </p:nvSpPr>
        <p:spPr>
          <a:xfrm>
            <a:off x="1371600" y="3085011"/>
            <a:ext cx="6400800" cy="1752600"/>
          </a:xfrm>
        </p:spPr>
        <p:txBody>
          <a:bodyPr/>
          <a:lstStyle/>
          <a:p>
            <a:r>
              <a:rPr lang="en-US" dirty="0" smtClean="0"/>
              <a:t>Edward Masuoka</a:t>
            </a:r>
          </a:p>
          <a:p>
            <a:r>
              <a:rPr lang="en-US" dirty="0" smtClean="0">
                <a:hlinkClick r:id="rId2"/>
              </a:rPr>
              <a:t>Edward.J.Masuoka@NASA.GOV</a:t>
            </a:r>
            <a:endParaRPr lang="en-US" dirty="0" smtClean="0"/>
          </a:p>
          <a:p>
            <a:endParaRPr lang="en-US" dirty="0"/>
          </a:p>
        </p:txBody>
      </p:sp>
      <p:sp>
        <p:nvSpPr>
          <p:cNvPr id="4" name="TextBox 3"/>
          <p:cNvSpPr txBox="1"/>
          <p:nvPr/>
        </p:nvSpPr>
        <p:spPr>
          <a:xfrm>
            <a:off x="3152502" y="5956664"/>
            <a:ext cx="2919389" cy="584775"/>
          </a:xfrm>
          <a:prstGeom prst="rect">
            <a:avLst/>
          </a:prstGeom>
          <a:noFill/>
        </p:spPr>
        <p:txBody>
          <a:bodyPr wrap="none" rtlCol="0">
            <a:spAutoFit/>
          </a:bodyPr>
          <a:lstStyle/>
          <a:p>
            <a:r>
              <a:rPr lang="en-US" sz="2400" dirty="0" smtClean="0"/>
              <a:t>September 10, </a:t>
            </a:r>
            <a:r>
              <a:rPr lang="en-US" sz="3200" dirty="0" smtClean="0"/>
              <a:t>2014</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405604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29600" cy="1143000"/>
          </a:xfrm>
        </p:spPr>
        <p:txBody>
          <a:bodyPr>
            <a:normAutofit fontScale="90000"/>
          </a:bodyPr>
          <a:lstStyle/>
          <a:p>
            <a:r>
              <a:rPr lang="en-US" dirty="0" smtClean="0"/>
              <a:t>Access Methods Described Online</a:t>
            </a:r>
            <a:endParaRPr lang="en-US" dirty="0"/>
          </a:p>
        </p:txBody>
      </p:sp>
      <p:pic>
        <p:nvPicPr>
          <p:cNvPr id="4" name="Picture 3" descr="Screen Shot 2014-09-03 at 2.17.34 PM.pn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93419" y="992655"/>
            <a:ext cx="5155361" cy="5542179"/>
          </a:xfrm>
          <a:prstGeom prst="rect">
            <a:avLst/>
          </a:prstGeom>
          <a:solidFill>
            <a:srgbClr val="000000">
              <a:alpha val="25098"/>
            </a:srgbClr>
          </a:solidFill>
        </p:spPr>
      </p:pic>
      <p:sp>
        <p:nvSpPr>
          <p:cNvPr id="5" name="TextBox 4"/>
          <p:cNvSpPr txBox="1">
            <a:spLocks noChangeAspect="1"/>
          </p:cNvSpPr>
          <p:nvPr/>
        </p:nvSpPr>
        <p:spPr>
          <a:xfrm>
            <a:off x="1827466" y="6211669"/>
            <a:ext cx="6994222" cy="523220"/>
          </a:xfrm>
          <a:prstGeom prst="rect">
            <a:avLst/>
          </a:prstGeom>
          <a:gradFill flip="none" rotWithShape="1">
            <a:gsLst>
              <a:gs pos="0">
                <a:schemeClr val="accent4">
                  <a:shade val="51000"/>
                  <a:satMod val="130000"/>
                  <a:alpha val="56000"/>
                </a:schemeClr>
              </a:gs>
              <a:gs pos="80000">
                <a:schemeClr val="accent4">
                  <a:shade val="93000"/>
                  <a:satMod val="130000"/>
                  <a:alpha val="56000"/>
                </a:schemeClr>
              </a:gs>
              <a:gs pos="100000">
                <a:schemeClr val="accent4">
                  <a:shade val="94000"/>
                  <a:satMod val="135000"/>
                  <a:alpha val="56000"/>
                </a:schemeClr>
              </a:gs>
            </a:gsLst>
            <a:lin ang="16200000" scaled="0"/>
            <a:tileRect/>
          </a:gra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http://ladsweb.nascom.nasa.gov/data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Oval 2"/>
          <p:cNvSpPr/>
          <p:nvPr/>
        </p:nvSpPr>
        <p:spPr>
          <a:xfrm>
            <a:off x="3344327" y="2694549"/>
            <a:ext cx="435670" cy="173401"/>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361267" y="3763744"/>
            <a:ext cx="435670" cy="173401"/>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361267" y="2981305"/>
            <a:ext cx="688219" cy="173401"/>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44327" y="5381897"/>
            <a:ext cx="636444" cy="194214"/>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44327" y="5662954"/>
            <a:ext cx="992542" cy="152400"/>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084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Options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Web Services (MWS)</a:t>
            </a:r>
          </a:p>
          <a:p>
            <a:pPr lvl="1"/>
            <a:r>
              <a:rPr lang="en-US" dirty="0" smtClean="0"/>
              <a:t>Subset, Mosaic, Reprojection, etc…</a:t>
            </a:r>
          </a:p>
          <a:p>
            <a:r>
              <a:rPr lang="en-US" dirty="0" smtClean="0"/>
              <a:t>FTP</a:t>
            </a:r>
          </a:p>
          <a:p>
            <a:pPr lvl="1"/>
            <a:r>
              <a:rPr lang="en-US" dirty="0" smtClean="0"/>
              <a:t>Direct Downloads</a:t>
            </a:r>
          </a:p>
          <a:p>
            <a:r>
              <a:rPr lang="en-US" dirty="0" smtClean="0"/>
              <a:t>OPeNDAP</a:t>
            </a:r>
          </a:p>
          <a:p>
            <a:pPr lvl="1"/>
            <a:r>
              <a:rPr lang="en-US" dirty="0" smtClean="0"/>
              <a:t>Format Conversions</a:t>
            </a:r>
          </a:p>
          <a:p>
            <a:endParaRPr lang="en-US" dirty="0" smtClean="0"/>
          </a:p>
        </p:txBody>
      </p:sp>
      <p:pic>
        <p:nvPicPr>
          <p:cNvPr id="5" name="Picture 4" descr="Screen Shot 2014-09-03 at 2.40.57 PM.pn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46960" y="2126491"/>
            <a:ext cx="4851591" cy="3082033"/>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145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Scripted</a:t>
            </a:r>
            <a:endParaRPr lang="en-US" dirty="0"/>
          </a:p>
        </p:txBody>
      </p:sp>
      <p:sp>
        <p:nvSpPr>
          <p:cNvPr id="5" name="Content Placeholder 4"/>
          <p:cNvSpPr>
            <a:spLocks noGrp="1"/>
          </p:cNvSpPr>
          <p:nvPr>
            <p:ph idx="1"/>
          </p:nvPr>
        </p:nvSpPr>
        <p:spPr>
          <a:xfrm>
            <a:off x="285589" y="1563354"/>
            <a:ext cx="5348857" cy="4976783"/>
          </a:xfrm>
        </p:spPr>
        <p:txBody>
          <a:bodyPr>
            <a:normAutofit fontScale="62500" lnSpcReduction="20000"/>
          </a:bodyPr>
          <a:lstStyle/>
          <a:p>
            <a:r>
              <a:rPr lang="en-US" dirty="0" smtClean="0"/>
              <a:t>FTP</a:t>
            </a:r>
          </a:p>
          <a:p>
            <a:pPr lvl="1"/>
            <a:r>
              <a:rPr lang="en-US" dirty="0" smtClean="0"/>
              <a:t>Curl, Wget, Perl scripts, etc.</a:t>
            </a:r>
          </a:p>
          <a:p>
            <a:r>
              <a:rPr lang="en-US" dirty="0" smtClean="0"/>
              <a:t>OPeNDAP</a:t>
            </a:r>
          </a:p>
          <a:p>
            <a:pPr lvl="1"/>
            <a:r>
              <a:rPr lang="en-US" dirty="0" smtClean="0"/>
              <a:t>URL based </a:t>
            </a:r>
            <a:r>
              <a:rPr lang="en-US" dirty="0" err="1" smtClean="0"/>
              <a:t>subsetting</a:t>
            </a:r>
            <a:r>
              <a:rPr lang="en-US" dirty="0" smtClean="0"/>
              <a:t>, Format Conversion</a:t>
            </a:r>
          </a:p>
          <a:p>
            <a:r>
              <a:rPr lang="en-US" dirty="0" smtClean="0"/>
              <a:t>Web Coverage Service</a:t>
            </a:r>
          </a:p>
          <a:p>
            <a:pPr lvl="1"/>
            <a:r>
              <a:rPr lang="en-US" dirty="0" smtClean="0"/>
              <a:t>OGC Compliant Protocol</a:t>
            </a:r>
          </a:p>
          <a:p>
            <a:pPr lvl="1"/>
            <a:r>
              <a:rPr lang="en-US" dirty="0" smtClean="0"/>
              <a:t>Reprojection, Search, Format Conversion</a:t>
            </a:r>
          </a:p>
          <a:p>
            <a:r>
              <a:rPr lang="en-US" dirty="0" smtClean="0"/>
              <a:t>Web Services (MWS)</a:t>
            </a:r>
          </a:p>
          <a:p>
            <a:pPr lvl="1"/>
            <a:r>
              <a:rPr lang="en-US" dirty="0" smtClean="0"/>
              <a:t>REST or SOAP interface</a:t>
            </a:r>
          </a:p>
          <a:p>
            <a:pPr lvl="1"/>
            <a:r>
              <a:rPr lang="en-US" dirty="0" smtClean="0"/>
              <a:t>Search, Reprojection, Subsetting, Format Conversion, etc…</a:t>
            </a:r>
          </a:p>
        </p:txBody>
      </p:sp>
      <p:pic>
        <p:nvPicPr>
          <p:cNvPr id="6" name="Content Placeholder 5" descr="Screen Shot 2014-09-03 at 2.27.27 PM.png"/>
          <p:cNvPicPr>
            <a:picLocks noChangeAspect="1"/>
          </p:cNvPicPr>
          <p:nvPr/>
        </p:nvPicPr>
        <p:blipFill rotWithShape="1">
          <a:blip r:embed="rId2" cstate="email">
            <a:alphaModFix/>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46590"/>
          <a:stretch/>
        </p:blipFill>
        <p:spPr>
          <a:xfrm>
            <a:off x="5310197" y="1748246"/>
            <a:ext cx="3700852" cy="4147457"/>
          </a:xfrm>
          <a:prstGeom prst="rect">
            <a:avLst/>
          </a:prstGeom>
          <a:effectLst>
            <a:glow rad="228600">
              <a:schemeClr val="accent4">
                <a:satMod val="175000"/>
                <a:alpha val="4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0983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65474525"/>
              </p:ext>
            </p:extLst>
          </p:nvPr>
        </p:nvGraphicFramePr>
        <p:xfrm>
          <a:off x="423307" y="297490"/>
          <a:ext cx="8305967" cy="633058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574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0"/>
            <a:ext cx="8229600" cy="828675"/>
          </a:xfrm>
        </p:spPr>
        <p:txBody>
          <a:bodyPr>
            <a:normAutofit fontScale="90000"/>
          </a:bodyPr>
          <a:lstStyle/>
          <a:p>
            <a:r>
              <a:rPr lang="en-US" dirty="0" smtClean="0"/>
              <a:t>Search for Products</a:t>
            </a:r>
            <a:endParaRPr lang="en-US" dirty="0"/>
          </a:p>
        </p:txBody>
      </p:sp>
      <p:sp>
        <p:nvSpPr>
          <p:cNvPr id="3" name="Content Placeholder 2"/>
          <p:cNvSpPr>
            <a:spLocks noGrp="1"/>
          </p:cNvSpPr>
          <p:nvPr>
            <p:ph idx="1"/>
          </p:nvPr>
        </p:nvSpPr>
        <p:spPr>
          <a:xfrm>
            <a:off x="0" y="1504949"/>
            <a:ext cx="5769515" cy="4525963"/>
          </a:xfrm>
        </p:spPr>
        <p:txBody>
          <a:bodyPr>
            <a:normAutofit fontScale="85000" lnSpcReduction="10000"/>
          </a:bodyPr>
          <a:lstStyle/>
          <a:p>
            <a:r>
              <a:rPr lang="en-US" b="1" dirty="0" smtClean="0"/>
              <a:t>Product Selection (product)</a:t>
            </a:r>
          </a:p>
          <a:p>
            <a:r>
              <a:rPr lang="en-US" b="1" dirty="0" smtClean="0"/>
              <a:t>Temporal Selection (time period)</a:t>
            </a:r>
          </a:p>
          <a:p>
            <a:r>
              <a:rPr lang="en-US" b="1" dirty="0" smtClean="0"/>
              <a:t>Collection Selection (reprocessing)</a:t>
            </a:r>
          </a:p>
          <a:p>
            <a:r>
              <a:rPr lang="en-US" b="1" dirty="0" smtClean="0"/>
              <a:t>Spatial Selection (geographic area)</a:t>
            </a:r>
          </a:p>
          <a:p>
            <a:r>
              <a:rPr lang="en-US" b="1" dirty="0" smtClean="0"/>
              <a:t>Saved Parameters Selection (save or load search parameters)</a:t>
            </a:r>
            <a:endParaRPr lang="en-US" b="1"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69515" y="788880"/>
            <a:ext cx="3212559" cy="60691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968266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7007" y="0"/>
            <a:ext cx="8229600" cy="1143000"/>
          </a:xfrm>
        </p:spPr>
        <p:txBody>
          <a:bodyPr>
            <a:normAutofit fontScale="90000"/>
          </a:bodyPr>
          <a:lstStyle/>
          <a:p>
            <a:r>
              <a:rPr lang="en-US" dirty="0"/>
              <a:t>Searching </a:t>
            </a:r>
            <a:r>
              <a:rPr lang="en-US" dirty="0" smtClean="0"/>
              <a:t>LAADS for L2 Aerosol</a:t>
            </a:r>
            <a:endParaRPr lang="en-US" dirty="0"/>
          </a:p>
        </p:txBody>
      </p:sp>
      <p:sp>
        <p:nvSpPr>
          <p:cNvPr id="3" name="Content Placeholder 2"/>
          <p:cNvSpPr>
            <a:spLocks noGrp="1"/>
          </p:cNvSpPr>
          <p:nvPr>
            <p:ph idx="1"/>
          </p:nvPr>
        </p:nvSpPr>
        <p:spPr>
          <a:xfrm>
            <a:off x="219075" y="1518443"/>
            <a:ext cx="3838575" cy="5025232"/>
          </a:xfrm>
        </p:spPr>
        <p:txBody>
          <a:bodyPr>
            <a:normAutofit fontScale="70000" lnSpcReduction="20000"/>
          </a:bodyPr>
          <a:lstStyle/>
          <a:p>
            <a:pPr marL="0" indent="0">
              <a:buNone/>
            </a:pPr>
            <a:r>
              <a:rPr lang="en-US" dirty="0" smtClean="0"/>
              <a:t>Under Satelite/Instrument  I selected </a:t>
            </a:r>
            <a:r>
              <a:rPr lang="en-US" b="1" dirty="0" smtClean="0"/>
              <a:t>Terra MODIS</a:t>
            </a:r>
            <a:r>
              <a:rPr lang="en-US" dirty="0" smtClean="0"/>
              <a:t> which set choices for Group.  Under Group,  I selected </a:t>
            </a:r>
            <a:r>
              <a:rPr lang="en-US" b="1" dirty="0" smtClean="0"/>
              <a:t>Terra Atmosphere Level 2 Products</a:t>
            </a:r>
            <a:r>
              <a:rPr lang="en-US" dirty="0" smtClean="0"/>
              <a:t>.  Under Products,  I selected </a:t>
            </a:r>
            <a:r>
              <a:rPr lang="en-US" b="1" dirty="0" smtClean="0"/>
              <a:t>Level 2 Aerosol</a:t>
            </a:r>
            <a:r>
              <a:rPr lang="en-US" dirty="0" smtClean="0"/>
              <a:t> by clicking on it. </a:t>
            </a:r>
            <a:r>
              <a:rPr lang="en-US" dirty="0"/>
              <a:t> </a:t>
            </a:r>
            <a:r>
              <a:rPr lang="en-US" dirty="0" smtClean="0"/>
              <a:t>To keep things simple, I selected just the 5 minute granules from 9/6/2014.</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92026" y="752476"/>
            <a:ext cx="5151974" cy="605425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834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Searching LAADS for L2 Aerosol</a:t>
            </a:r>
          </a:p>
        </p:txBody>
      </p:sp>
      <p:sp>
        <p:nvSpPr>
          <p:cNvPr id="3" name="Content Placeholder 2"/>
          <p:cNvSpPr>
            <a:spLocks noGrp="1"/>
          </p:cNvSpPr>
          <p:nvPr>
            <p:ph idx="1"/>
          </p:nvPr>
        </p:nvSpPr>
        <p:spPr>
          <a:xfrm>
            <a:off x="152400" y="1766888"/>
            <a:ext cx="2817311" cy="3829050"/>
          </a:xfrm>
        </p:spPr>
        <p:txBody>
          <a:bodyPr>
            <a:normAutofit fontScale="47500" lnSpcReduction="20000"/>
          </a:bodyPr>
          <a:lstStyle/>
          <a:p>
            <a:pPr marL="0" indent="0">
              <a:buNone/>
            </a:pPr>
            <a:r>
              <a:rPr lang="en-US" dirty="0" smtClean="0"/>
              <a:t>Spatial Selection is </a:t>
            </a:r>
            <a:r>
              <a:rPr lang="en-US" b="1" dirty="0" smtClean="0"/>
              <a:t>Lat/Lon</a:t>
            </a:r>
            <a:r>
              <a:rPr lang="en-US" dirty="0" smtClean="0"/>
              <a:t>.  It can be Tile ID if Level 3. </a:t>
            </a:r>
          </a:p>
          <a:p>
            <a:pPr marL="0" indent="0">
              <a:buNone/>
            </a:pPr>
            <a:r>
              <a:rPr lang="en-US" dirty="0" smtClean="0"/>
              <a:t> I chose a predefined region, </a:t>
            </a:r>
          </a:p>
          <a:p>
            <a:pPr marL="0" indent="0">
              <a:buNone/>
            </a:pPr>
            <a:r>
              <a:rPr lang="en-US" b="1" dirty="0" smtClean="0"/>
              <a:t>Continental US.   </a:t>
            </a:r>
            <a:r>
              <a:rPr lang="en-US" dirty="0" smtClean="0"/>
              <a:t>Note only one bounding box can be defined per search.</a:t>
            </a:r>
            <a:endParaRPr lang="en-US" b="1" dirty="0" smtClean="0"/>
          </a:p>
          <a:p>
            <a:pPr marL="0" indent="0">
              <a:buNone/>
            </a:pPr>
            <a:endParaRPr lang="en-US" b="1" dirty="0"/>
          </a:p>
          <a:p>
            <a:pPr marL="0" indent="0">
              <a:buNone/>
            </a:pPr>
            <a:r>
              <a:rPr lang="en-US" dirty="0" smtClean="0"/>
              <a:t>I selected </a:t>
            </a:r>
            <a:r>
              <a:rPr lang="en-US" b="1" dirty="0" smtClean="0"/>
              <a:t>Day</a:t>
            </a:r>
            <a:r>
              <a:rPr lang="en-US" dirty="0" smtClean="0"/>
              <a:t> and </a:t>
            </a:r>
            <a:r>
              <a:rPr lang="en-US" b="1" dirty="0" smtClean="0"/>
              <a:t>Both</a:t>
            </a:r>
            <a:r>
              <a:rPr lang="en-US" dirty="0" smtClean="0"/>
              <a:t> (mixed day and night mode)  granules.</a:t>
            </a:r>
            <a:endParaRPr lang="en-US" b="1"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03061" y="1600200"/>
            <a:ext cx="5869489" cy="39957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710208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229600" cy="1143000"/>
          </a:xfrm>
        </p:spPr>
        <p:txBody>
          <a:bodyPr>
            <a:normAutofit fontScale="90000"/>
          </a:bodyPr>
          <a:lstStyle/>
          <a:p>
            <a:r>
              <a:rPr lang="en-US" dirty="0"/>
              <a:t>Searching LAADS for L2 Aerosol</a:t>
            </a:r>
          </a:p>
        </p:txBody>
      </p:sp>
      <p:sp>
        <p:nvSpPr>
          <p:cNvPr id="3" name="Content Placeholder 2"/>
          <p:cNvSpPr>
            <a:spLocks noGrp="1"/>
          </p:cNvSpPr>
          <p:nvPr>
            <p:ph idx="1"/>
          </p:nvPr>
        </p:nvSpPr>
        <p:spPr>
          <a:xfrm>
            <a:off x="240214" y="1895475"/>
            <a:ext cx="2817311" cy="4686300"/>
          </a:xfrm>
        </p:spPr>
        <p:txBody>
          <a:bodyPr>
            <a:normAutofit lnSpcReduction="10000"/>
          </a:bodyPr>
          <a:lstStyle/>
          <a:p>
            <a:pPr marL="0" indent="0">
              <a:buNone/>
            </a:pPr>
            <a:r>
              <a:rPr lang="en-US" sz="2200" dirty="0" smtClean="0"/>
              <a:t>I can filter on metadata fields including PGEVersion.</a:t>
            </a:r>
          </a:p>
          <a:p>
            <a:pPr marL="0" indent="0">
              <a:buNone/>
            </a:pPr>
            <a:endParaRPr lang="en-US" sz="2200" dirty="0" smtClean="0"/>
          </a:p>
          <a:p>
            <a:pPr marL="0" indent="0">
              <a:buNone/>
            </a:pPr>
            <a:r>
              <a:rPr lang="en-US" sz="2200" dirty="0" smtClean="0"/>
              <a:t>Before you Search you may wish to save the Search parameter selections in a file to use later.</a:t>
            </a:r>
            <a:endParaRPr lang="en-US" b="1" dirty="0"/>
          </a:p>
          <a:p>
            <a:pPr marL="0" indent="0">
              <a:buNone/>
            </a:pPr>
            <a:endParaRPr lang="en-US" dirty="0" smtClean="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38792" y="1581150"/>
            <a:ext cx="6105207" cy="4438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037486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2439" y="62375"/>
            <a:ext cx="8229600" cy="1143000"/>
          </a:xfrm>
        </p:spPr>
        <p:txBody>
          <a:bodyPr/>
          <a:lstStyle/>
          <a:p>
            <a:r>
              <a:rPr lang="en-US" dirty="0" smtClean="0"/>
              <a:t>Search Results L2 Aerosol</a:t>
            </a:r>
            <a:endParaRPr lang="en-US" dirty="0"/>
          </a:p>
        </p:txBody>
      </p:sp>
      <p:sp>
        <p:nvSpPr>
          <p:cNvPr id="3" name="Content Placeholder 2"/>
          <p:cNvSpPr>
            <a:spLocks noGrp="1"/>
          </p:cNvSpPr>
          <p:nvPr>
            <p:ph idx="1"/>
          </p:nvPr>
        </p:nvSpPr>
        <p:spPr>
          <a:xfrm>
            <a:off x="452439" y="1595900"/>
            <a:ext cx="2709861" cy="5105401"/>
          </a:xfrm>
        </p:spPr>
        <p:txBody>
          <a:bodyPr>
            <a:normAutofit fontScale="85000" lnSpcReduction="10000"/>
          </a:bodyPr>
          <a:lstStyle/>
          <a:p>
            <a:pPr marL="0" indent="0">
              <a:buNone/>
            </a:pPr>
            <a:r>
              <a:rPr lang="en-US" dirty="0" smtClean="0"/>
              <a:t>Search results are displayed.  You can open a product or a browse image by clicking the link under File Name or Browse.   </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48076" y="863854"/>
            <a:ext cx="5276850" cy="60064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909481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0"/>
            <a:ext cx="8229600" cy="1143000"/>
          </a:xfrm>
        </p:spPr>
        <p:txBody>
          <a:bodyPr/>
          <a:lstStyle/>
          <a:p>
            <a:r>
              <a:rPr lang="en-US" dirty="0" smtClean="0"/>
              <a:t>Ordering Aerosol Products</a:t>
            </a:r>
            <a:endParaRPr lang="en-US" dirty="0"/>
          </a:p>
        </p:txBody>
      </p:sp>
      <p:sp>
        <p:nvSpPr>
          <p:cNvPr id="3" name="Content Placeholder 2"/>
          <p:cNvSpPr>
            <a:spLocks noGrp="1"/>
          </p:cNvSpPr>
          <p:nvPr>
            <p:ph idx="1"/>
          </p:nvPr>
        </p:nvSpPr>
        <p:spPr>
          <a:xfrm>
            <a:off x="238126" y="1462087"/>
            <a:ext cx="3476624" cy="4525963"/>
          </a:xfrm>
        </p:spPr>
        <p:txBody>
          <a:bodyPr>
            <a:normAutofit fontScale="85000" lnSpcReduction="10000"/>
          </a:bodyPr>
          <a:lstStyle/>
          <a:p>
            <a:pPr marL="0" indent="0">
              <a:buNone/>
            </a:pPr>
            <a:r>
              <a:rPr lang="en-US" dirty="0" smtClean="0"/>
              <a:t>All checked files will be downloaded.  </a:t>
            </a:r>
            <a:r>
              <a:rPr lang="en-US" b="1" dirty="0" smtClean="0">
                <a:solidFill>
                  <a:srgbClr val="FF0000"/>
                </a:solidFill>
              </a:rPr>
              <a:t>Order Files Now</a:t>
            </a:r>
            <a:r>
              <a:rPr lang="en-US" b="1" dirty="0" smtClean="0"/>
              <a:t> </a:t>
            </a:r>
            <a:r>
              <a:rPr lang="en-US" dirty="0" smtClean="0"/>
              <a:t>places the order immediately.  For  post-processing select </a:t>
            </a:r>
            <a:r>
              <a:rPr lang="en-US" b="1" dirty="0" smtClean="0">
                <a:solidFill>
                  <a:srgbClr val="FF0000"/>
                </a:solidFill>
              </a:rPr>
              <a:t>Add Files to Shopping Cart</a:t>
            </a:r>
            <a:r>
              <a:rPr lang="en-US" dirty="0"/>
              <a:t> </a:t>
            </a:r>
            <a:endParaRPr lang="en-US" b="1"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02504" y="1323975"/>
            <a:ext cx="5034111" cy="4802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543693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87531" y="1600200"/>
            <a:ext cx="8229600" cy="4525963"/>
          </a:xfrm>
        </p:spPr>
        <p:txBody>
          <a:bodyPr>
            <a:normAutofit fontScale="55000" lnSpcReduction="20000"/>
          </a:bodyPr>
          <a:lstStyle/>
          <a:p>
            <a:r>
              <a:rPr lang="en-US" dirty="0" err="1" smtClean="0"/>
              <a:t>EarthData</a:t>
            </a:r>
            <a:r>
              <a:rPr lang="en-US" dirty="0" smtClean="0"/>
              <a:t> – EOSDIS portal for all  EOS products (standard and near </a:t>
            </a:r>
            <a:r>
              <a:rPr lang="en-US" dirty="0" err="1" smtClean="0"/>
              <a:t>realtime</a:t>
            </a:r>
            <a:r>
              <a:rPr lang="en-US" dirty="0" smtClean="0"/>
              <a:t>)</a:t>
            </a:r>
          </a:p>
          <a:p>
            <a:r>
              <a:rPr lang="en-US" dirty="0" smtClean="0"/>
              <a:t>LAADS</a:t>
            </a:r>
          </a:p>
          <a:p>
            <a:pPr lvl="1"/>
            <a:r>
              <a:rPr lang="en-US" dirty="0" smtClean="0"/>
              <a:t>LAADS Web</a:t>
            </a:r>
          </a:p>
          <a:p>
            <a:pPr lvl="1"/>
            <a:r>
              <a:rPr lang="en-US" dirty="0" err="1" smtClean="0"/>
              <a:t>OPenDAP</a:t>
            </a:r>
            <a:endParaRPr lang="en-US" dirty="0" smtClean="0"/>
          </a:p>
          <a:p>
            <a:pPr lvl="1"/>
            <a:r>
              <a:rPr lang="en-US" dirty="0" smtClean="0"/>
              <a:t>Ftp</a:t>
            </a:r>
          </a:p>
          <a:p>
            <a:pPr lvl="1"/>
            <a:r>
              <a:rPr lang="en-US" dirty="0" smtClean="0"/>
              <a:t>Web Services</a:t>
            </a:r>
          </a:p>
          <a:p>
            <a:r>
              <a:rPr lang="en-US" dirty="0" err="1" smtClean="0"/>
              <a:t>Mirador</a:t>
            </a:r>
            <a:endParaRPr lang="en-US" dirty="0" smtClean="0"/>
          </a:p>
          <a:p>
            <a:r>
              <a:rPr lang="en-US" dirty="0" err="1" smtClean="0"/>
              <a:t>EarthData</a:t>
            </a:r>
            <a:endParaRPr lang="en-US" dirty="0" smtClean="0"/>
          </a:p>
          <a:p>
            <a:pPr lvl="1"/>
            <a:r>
              <a:rPr lang="en-US" dirty="0" smtClean="0"/>
              <a:t>Reverb | ECHO</a:t>
            </a:r>
          </a:p>
          <a:p>
            <a:pPr lvl="1"/>
            <a:r>
              <a:rPr lang="en-US" dirty="0" smtClean="0"/>
              <a:t>Worldview (GIBS)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8203776"/>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143000"/>
          </a:xfrm>
        </p:spPr>
        <p:txBody>
          <a:bodyPr/>
          <a:lstStyle/>
          <a:p>
            <a:r>
              <a:rPr lang="en-US" dirty="0" smtClean="0"/>
              <a:t>Post-processing</a:t>
            </a:r>
            <a:endParaRPr lang="en-US" dirty="0"/>
          </a:p>
        </p:txBody>
      </p:sp>
      <p:sp>
        <p:nvSpPr>
          <p:cNvPr id="3" name="Content Placeholder 2"/>
          <p:cNvSpPr>
            <a:spLocks noGrp="1"/>
          </p:cNvSpPr>
          <p:nvPr>
            <p:ph idx="1"/>
          </p:nvPr>
        </p:nvSpPr>
        <p:spPr>
          <a:xfrm>
            <a:off x="104775" y="1762127"/>
            <a:ext cx="3095625" cy="4152900"/>
          </a:xfrm>
        </p:spPr>
        <p:txBody>
          <a:bodyPr>
            <a:normAutofit fontScale="92500" lnSpcReduction="10000"/>
          </a:bodyPr>
          <a:lstStyle/>
          <a:p>
            <a:pPr marL="0" indent="0">
              <a:buNone/>
            </a:pPr>
            <a:r>
              <a:rPr lang="en-US" dirty="0" smtClean="0"/>
              <a:t>In the shopping cart: Select files to Post process; click on </a:t>
            </a:r>
            <a:r>
              <a:rPr lang="en-US" b="1" dirty="0" smtClean="0">
                <a:solidFill>
                  <a:srgbClr val="FF0000"/>
                </a:solidFill>
              </a:rPr>
              <a:t>Post process and order data</a:t>
            </a:r>
            <a:r>
              <a:rPr lang="en-US" b="1" dirty="0" smtClean="0"/>
              <a:t> </a:t>
            </a:r>
            <a:r>
              <a:rPr lang="en-US" dirty="0" smtClean="0"/>
              <a:t>then click </a:t>
            </a:r>
            <a:r>
              <a:rPr lang="en-US" b="1" dirty="0" smtClean="0">
                <a:solidFill>
                  <a:srgbClr val="FF0000"/>
                </a:solidFill>
              </a:rPr>
              <a:t>Order</a:t>
            </a:r>
            <a:endParaRPr lang="en-US" dirty="0">
              <a:solidFill>
                <a:srgbClr val="FF000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66955" y="1095374"/>
            <a:ext cx="5124620" cy="5762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1049921"/>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Post-processing</a:t>
            </a:r>
            <a:endParaRPr lang="en-US" dirty="0"/>
          </a:p>
        </p:txBody>
      </p:sp>
      <p:sp>
        <p:nvSpPr>
          <p:cNvPr id="3" name="Content Placeholder 2"/>
          <p:cNvSpPr>
            <a:spLocks noGrp="1"/>
          </p:cNvSpPr>
          <p:nvPr>
            <p:ph idx="1"/>
          </p:nvPr>
        </p:nvSpPr>
        <p:spPr>
          <a:xfrm>
            <a:off x="276226" y="1504952"/>
            <a:ext cx="2666999" cy="3667124"/>
          </a:xfrm>
        </p:spPr>
        <p:txBody>
          <a:bodyPr/>
          <a:lstStyle/>
          <a:p>
            <a:pPr marL="0" indent="0">
              <a:buNone/>
            </a:pPr>
            <a:r>
              <a:rPr lang="en-US" dirty="0" smtClean="0"/>
              <a:t>Select post-processing options then click </a:t>
            </a:r>
            <a:r>
              <a:rPr lang="en-US" b="1" dirty="0">
                <a:solidFill>
                  <a:srgbClr val="FF0000"/>
                </a:solidFill>
              </a:rPr>
              <a:t>O</a:t>
            </a:r>
            <a:r>
              <a:rPr lang="en-US" b="1" dirty="0" smtClean="0">
                <a:solidFill>
                  <a:srgbClr val="FF0000"/>
                </a:solidFill>
              </a:rPr>
              <a:t>rder</a:t>
            </a:r>
            <a:r>
              <a:rPr lang="en-US" dirty="0" smtClean="0"/>
              <a:t>  </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1" y="804129"/>
            <a:ext cx="5619750" cy="59681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5404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Data Quality Screening Service</a:t>
            </a:r>
            <a:endParaRPr lang="en-US" dirty="0"/>
          </a:p>
        </p:txBody>
      </p:sp>
      <p:sp>
        <p:nvSpPr>
          <p:cNvPr id="3" name="Content Placeholder 2"/>
          <p:cNvSpPr>
            <a:spLocks noGrp="1"/>
          </p:cNvSpPr>
          <p:nvPr>
            <p:ph idx="1"/>
          </p:nvPr>
        </p:nvSpPr>
        <p:spPr>
          <a:xfrm>
            <a:off x="95250" y="1485900"/>
            <a:ext cx="3971925" cy="4525963"/>
          </a:xfrm>
        </p:spPr>
        <p:txBody>
          <a:bodyPr>
            <a:normAutofit fontScale="85000" lnSpcReduction="10000"/>
          </a:bodyPr>
          <a:lstStyle/>
          <a:p>
            <a:pPr marL="0" indent="0">
              <a:buNone/>
            </a:pPr>
            <a:r>
              <a:rPr lang="en-US" dirty="0" smtClean="0"/>
              <a:t>Data Quality Screening  Service uses Q/A metadata in the product to screen </a:t>
            </a:r>
            <a:r>
              <a:rPr lang="en-US" i="1" dirty="0" smtClean="0"/>
              <a:t>SDSe</a:t>
            </a:r>
            <a:r>
              <a:rPr lang="en-US" dirty="0" smtClean="0"/>
              <a:t>s by replacing lower quality observations with fill values.</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43375" y="1004812"/>
            <a:ext cx="4918418" cy="57293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552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Quality Screening Service</a:t>
            </a:r>
            <a:endParaRPr lang="en-US" dirty="0"/>
          </a:p>
        </p:txBody>
      </p:sp>
      <p:pic>
        <p:nvPicPr>
          <p:cNvPr id="1028" name="Picture 4" descr="Example of data quality mask"/>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97580" y="2177320"/>
            <a:ext cx="1905000" cy="23812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Example of data before screening"/>
          <p:cNvPicPr>
            <a:picLocks noGrp="1" noChangeAspect="1" noChangeArrowheads="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4015" y="2224846"/>
            <a:ext cx="1905000" cy="228619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Example of data after screenin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01145" y="2177320"/>
            <a:ext cx="1905000" cy="23812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1251265" y="1860061"/>
            <a:ext cx="1590500" cy="369332"/>
          </a:xfrm>
          <a:prstGeom prst="rect">
            <a:avLst/>
          </a:prstGeom>
          <a:noFill/>
        </p:spPr>
        <p:txBody>
          <a:bodyPr wrap="none" rtlCol="0">
            <a:spAutoFit/>
          </a:bodyPr>
          <a:lstStyle/>
          <a:p>
            <a:r>
              <a:rPr lang="en-US" dirty="0" smtClean="0"/>
              <a:t>Original Image</a:t>
            </a:r>
            <a:endParaRPr lang="en-US" dirty="0"/>
          </a:p>
        </p:txBody>
      </p:sp>
      <p:sp>
        <p:nvSpPr>
          <p:cNvPr id="6" name="TextBox 5"/>
          <p:cNvSpPr txBox="1"/>
          <p:nvPr/>
        </p:nvSpPr>
        <p:spPr>
          <a:xfrm>
            <a:off x="4188823" y="1790570"/>
            <a:ext cx="692818" cy="369332"/>
          </a:xfrm>
          <a:prstGeom prst="rect">
            <a:avLst/>
          </a:prstGeom>
          <a:noFill/>
        </p:spPr>
        <p:txBody>
          <a:bodyPr wrap="none" rtlCol="0">
            <a:spAutoFit/>
          </a:bodyPr>
          <a:lstStyle/>
          <a:p>
            <a:r>
              <a:rPr lang="en-US" dirty="0" smtClean="0"/>
              <a:t>Mask</a:t>
            </a:r>
            <a:endParaRPr lang="en-US" dirty="0"/>
          </a:p>
        </p:txBody>
      </p:sp>
      <p:sp>
        <p:nvSpPr>
          <p:cNvPr id="7" name="TextBox 6"/>
          <p:cNvSpPr txBox="1"/>
          <p:nvPr/>
        </p:nvSpPr>
        <p:spPr>
          <a:xfrm>
            <a:off x="5878284" y="1762481"/>
            <a:ext cx="1725152" cy="369332"/>
          </a:xfrm>
          <a:prstGeom prst="rect">
            <a:avLst/>
          </a:prstGeom>
          <a:noFill/>
        </p:spPr>
        <p:txBody>
          <a:bodyPr wrap="none" rtlCol="0">
            <a:spAutoFit/>
          </a:bodyPr>
          <a:lstStyle/>
          <a:p>
            <a:r>
              <a:rPr lang="en-US" dirty="0" smtClean="0"/>
              <a:t>Screened Image</a:t>
            </a:r>
            <a:endParaRPr lang="en-US" dirty="0"/>
          </a:p>
        </p:txBody>
      </p:sp>
      <p:sp>
        <p:nvSpPr>
          <p:cNvPr id="8" name="TextBox 7"/>
          <p:cNvSpPr txBox="1"/>
          <p:nvPr/>
        </p:nvSpPr>
        <p:spPr>
          <a:xfrm>
            <a:off x="705881" y="4923355"/>
            <a:ext cx="8351520" cy="1200329"/>
          </a:xfrm>
          <a:prstGeom prst="rect">
            <a:avLst/>
          </a:prstGeom>
          <a:noFill/>
        </p:spPr>
        <p:txBody>
          <a:bodyPr wrap="square" rtlCol="0">
            <a:spAutoFit/>
          </a:bodyPr>
          <a:lstStyle/>
          <a:p>
            <a:r>
              <a:rPr lang="en-US" dirty="0" smtClean="0"/>
              <a:t>Mask is white (1) where data meet the quality threshold specified (in this example, Good or Very Good) and black (0) where data fall below threshold.  Observations that correspond to black (0) elements in the mask are replaced with fill values in the screened product.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1081206"/>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229600" cy="1143000"/>
          </a:xfrm>
        </p:spPr>
        <p:txBody>
          <a:bodyPr/>
          <a:lstStyle/>
          <a:p>
            <a:r>
              <a:rPr lang="en-US" dirty="0" smtClean="0"/>
              <a:t>Final step in ordering</a:t>
            </a:r>
            <a:endParaRPr lang="en-US" dirty="0"/>
          </a:p>
        </p:txBody>
      </p:sp>
      <p:sp>
        <p:nvSpPr>
          <p:cNvPr id="3" name="Content Placeholder 2"/>
          <p:cNvSpPr>
            <a:spLocks noGrp="1"/>
          </p:cNvSpPr>
          <p:nvPr>
            <p:ph idx="1"/>
          </p:nvPr>
        </p:nvSpPr>
        <p:spPr>
          <a:xfrm>
            <a:off x="66220" y="1457325"/>
            <a:ext cx="3038930" cy="4525963"/>
          </a:xfrm>
        </p:spPr>
        <p:txBody>
          <a:bodyPr>
            <a:normAutofit fontScale="55000" lnSpcReduction="20000"/>
          </a:bodyPr>
          <a:lstStyle/>
          <a:p>
            <a:r>
              <a:rPr lang="en-US" dirty="0" smtClean="0"/>
              <a:t>Provide the email address LAADS will use to contact you about your order and you can use to track status.  FTP Pull is our preferred method of delivery and if chosen, when your order completes an email message will provide you with link to  the  directory containing your products.</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12623" y="973139"/>
            <a:ext cx="5819254" cy="57177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1006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order notification</a:t>
            </a:r>
            <a:endParaRPr lang="en-US" dirty="0"/>
          </a:p>
        </p:txBody>
      </p:sp>
      <p:sp>
        <p:nvSpPr>
          <p:cNvPr id="3" name="Content Placeholder 2"/>
          <p:cNvSpPr>
            <a:spLocks noGrp="1"/>
          </p:cNvSpPr>
          <p:nvPr>
            <p:ph idx="1"/>
          </p:nvPr>
        </p:nvSpPr>
        <p:spPr>
          <a:xfrm>
            <a:off x="1228725" y="2228850"/>
            <a:ext cx="6610350" cy="4114800"/>
          </a:xfrm>
        </p:spPr>
        <p:txBody>
          <a:bodyPr>
            <a:normAutofit fontScale="25000" lnSpcReduction="20000"/>
          </a:bodyPr>
          <a:lstStyle/>
          <a:p>
            <a:pPr marL="0" indent="0">
              <a:buNone/>
            </a:pPr>
            <a:r>
              <a:rPr lang="en-US" dirty="0"/>
              <a:t>Your Export ID is: 500862006</a:t>
            </a:r>
          </a:p>
          <a:p>
            <a:pPr marL="0" indent="0">
              <a:buNone/>
            </a:pPr>
            <a:r>
              <a:rPr lang="en-US" dirty="0"/>
              <a:t>The data you ordered will be staged (in a few minutes), and you can retrieve the data through anonymous FTP using:</a:t>
            </a:r>
          </a:p>
          <a:p>
            <a:pPr marL="0" indent="0">
              <a:buNone/>
            </a:pPr>
            <a:r>
              <a:rPr lang="en-US" dirty="0"/>
              <a:t> </a:t>
            </a:r>
          </a:p>
          <a:p>
            <a:pPr marL="0" indent="0">
              <a:buNone/>
            </a:pPr>
            <a:r>
              <a:rPr lang="en-US" dirty="0"/>
              <a:t>	ftp ladsweb.nascom.nasa.gov</a:t>
            </a:r>
          </a:p>
          <a:p>
            <a:pPr marL="0" indent="0">
              <a:buNone/>
            </a:pPr>
            <a:r>
              <a:rPr lang="en-US" dirty="0"/>
              <a:t>	username: anonymous</a:t>
            </a:r>
          </a:p>
          <a:p>
            <a:pPr marL="0" indent="0">
              <a:buNone/>
            </a:pPr>
            <a:r>
              <a:rPr lang="en-US" dirty="0"/>
              <a:t>	password: </a:t>
            </a:r>
            <a:r>
              <a:rPr lang="en-US" u="sng" dirty="0">
                <a:hlinkClick r:id="rId3"/>
              </a:rPr>
              <a:t>edward.j.masuoka@nasa.gov</a:t>
            </a:r>
            <a:endParaRPr lang="en-US" dirty="0"/>
          </a:p>
          <a:p>
            <a:pPr marL="0" indent="0">
              <a:buNone/>
            </a:pPr>
            <a:r>
              <a:rPr lang="en-US" dirty="0"/>
              <a:t> </a:t>
            </a:r>
          </a:p>
          <a:p>
            <a:pPr marL="0" indent="0">
              <a:buNone/>
            </a:pPr>
            <a:r>
              <a:rPr lang="en-US" dirty="0"/>
              <a:t>	cd /orders/500862006</a:t>
            </a:r>
          </a:p>
          <a:p>
            <a:pPr marL="0" indent="0">
              <a:buNone/>
            </a:pPr>
            <a:r>
              <a:rPr lang="en-US" dirty="0"/>
              <a:t>	binary</a:t>
            </a:r>
          </a:p>
          <a:p>
            <a:pPr marL="0" indent="0">
              <a:buNone/>
            </a:pPr>
            <a:r>
              <a:rPr lang="en-US" dirty="0"/>
              <a:t>	prompt</a:t>
            </a:r>
          </a:p>
          <a:p>
            <a:pPr marL="0" indent="0">
              <a:buNone/>
            </a:pPr>
            <a:r>
              <a:rPr lang="en-US" dirty="0"/>
              <a:t>	mget *</a:t>
            </a:r>
          </a:p>
          <a:p>
            <a:pPr marL="0" indent="0">
              <a:buNone/>
            </a:pPr>
            <a:r>
              <a:rPr lang="en-US" dirty="0"/>
              <a:t> </a:t>
            </a:r>
          </a:p>
          <a:p>
            <a:pPr marL="0" indent="0">
              <a:buNone/>
            </a:pPr>
            <a:r>
              <a:rPr lang="en-US" dirty="0"/>
              <a:t>The following is a list of the data files (CkSum, Size [Bytes]):</a:t>
            </a:r>
          </a:p>
          <a:p>
            <a:pPr marL="0" indent="0">
              <a:buNone/>
            </a:pPr>
            <a:r>
              <a:rPr lang="en-US" dirty="0"/>
              <a:t>	MOD04_L2.A2014249.1515.051.2014250014456.dqcs_000500862006.hdf (4268921639, 1140025)</a:t>
            </a:r>
          </a:p>
          <a:p>
            <a:pPr marL="0" indent="0">
              <a:buNone/>
            </a:pPr>
            <a:r>
              <a:rPr lang="en-US" dirty="0"/>
              <a:t>	MOD04_L2.A2014249.1520.051.2014250014530.dqcs_000500862006.hdf (13529451, 1684665)</a:t>
            </a:r>
          </a:p>
          <a:p>
            <a:pPr marL="0" indent="0">
              <a:buNone/>
            </a:pPr>
            <a:r>
              <a:rPr lang="en-US" dirty="0"/>
              <a:t>	MOD04_L2.A2014249.1525.051.2014250014526.dqcs_000500862006.hdf (4079920764, 967058)</a:t>
            </a:r>
          </a:p>
          <a:p>
            <a:pPr marL="0" indent="0">
              <a:buNone/>
            </a:pPr>
            <a:r>
              <a:rPr lang="en-US" dirty="0"/>
              <a:t>	MOD04_L2.A2014249.1655.051.2014250014409.dqcs_000500862006.hdf (1366509343, 1296342)</a:t>
            </a:r>
          </a:p>
          <a:p>
            <a:pPr marL="0" indent="0">
              <a:buNone/>
            </a:pPr>
            <a:r>
              <a:rPr lang="en-US" dirty="0"/>
              <a:t>	MOD04_L2.A2014249.1700.051.2014250014733.dqcs_000500862006.hdf (1434794372, 1055083)</a:t>
            </a:r>
          </a:p>
          <a:p>
            <a:pPr marL="0" indent="0">
              <a:buNone/>
            </a:pPr>
            <a:r>
              <a:rPr lang="en-US" dirty="0"/>
              <a:t>	MOD04_L2.A2014249.1705.051.2014250014453.dqcs_000500862006.hdf (3127496211, 700183)</a:t>
            </a:r>
          </a:p>
          <a:p>
            <a:pPr marL="0" indent="0">
              <a:buNone/>
            </a:pPr>
            <a:r>
              <a:rPr lang="en-US" dirty="0"/>
              <a:t>	MOD04_L2.A2014249.1835.051.2014250021359.dqcs_000500862006.hdf (4014910587, 2175732)</a:t>
            </a:r>
          </a:p>
          <a:p>
            <a:pPr marL="0" indent="0">
              <a:buNone/>
            </a:pPr>
            <a:r>
              <a:rPr lang="en-US" dirty="0"/>
              <a:t>	MOD04_L2.A2014249.1840.051.2014250021351.dqcs_000500862006.hdf (2795295329, 1041399)</a:t>
            </a:r>
          </a:p>
          <a:p>
            <a:pPr marL="0" indent="0">
              <a:buNone/>
            </a:pPr>
            <a:r>
              <a:rPr lang="en-US" dirty="0"/>
              <a:t>	MOD04_L2.A2014249.2015.051.2014250032754.dqcs_000500862006.hdf (453027313, 2091438)</a:t>
            </a:r>
          </a:p>
          <a:p>
            <a:pPr marL="0" indent="0">
              <a:buNone/>
            </a:pPr>
            <a:r>
              <a:rPr lang="en-US" dirty="0"/>
              <a:t>	README.1410212620_22665.5403.500862006.txt (3559821994, 1031)</a:t>
            </a:r>
          </a:p>
          <a:p>
            <a:pPr marL="0" indent="0">
              <a:buNone/>
            </a:pPr>
            <a:r>
              <a:rPr lang="en-US" dirty="0"/>
              <a:t>	checksums_500862006 (1994261109, 1286</a:t>
            </a:r>
            <a:r>
              <a:rPr lang="en-US" dirty="0" smtClean="0"/>
              <a:t>)</a:t>
            </a:r>
            <a:r>
              <a:rPr lang="en-US" dirty="0"/>
              <a:t> </a:t>
            </a:r>
          </a:p>
          <a:p>
            <a:pPr marL="0" indent="0">
              <a:buNone/>
            </a:pPr>
            <a:r>
              <a:rPr lang="en-US" dirty="0"/>
              <a:t>NOTE: The files will be deleted after 5 days, please download the files before they get deleted.</a:t>
            </a:r>
          </a:p>
          <a:p>
            <a:pPr marL="0" indent="0">
              <a:buNone/>
            </a:pPr>
            <a:r>
              <a:rPr lang="en-US" dirty="0"/>
              <a:t> </a:t>
            </a:r>
          </a:p>
          <a:p>
            <a:pPr marL="0" indent="0">
              <a:buNone/>
            </a:pPr>
            <a:r>
              <a:rPr lang="en-US" dirty="0"/>
              <a:t>For help, please contact us at </a:t>
            </a:r>
            <a:r>
              <a:rPr lang="en-US" u="sng" dirty="0">
                <a:hlinkClick r:id="rId4"/>
              </a:rPr>
              <a:t>modapsuso@sigmaspace.com</a:t>
            </a:r>
            <a:r>
              <a:rPr lang="en-US" dirty="0"/>
              <a:t>.</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3511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76200"/>
            <a:ext cx="8820149" cy="847726"/>
          </a:xfrm>
        </p:spPr>
        <p:txBody>
          <a:bodyPr>
            <a:noAutofit/>
          </a:bodyPr>
          <a:lstStyle/>
          <a:p>
            <a:r>
              <a:rPr lang="en-US" dirty="0" smtClean="0"/>
              <a:t>Adding L3 Aerosol to the search</a:t>
            </a:r>
            <a:endParaRPr lang="en-US" dirty="0"/>
          </a:p>
        </p:txBody>
      </p:sp>
      <p:sp>
        <p:nvSpPr>
          <p:cNvPr id="3" name="Content Placeholder 2"/>
          <p:cNvSpPr>
            <a:spLocks noGrp="1"/>
          </p:cNvSpPr>
          <p:nvPr>
            <p:ph idx="1"/>
          </p:nvPr>
        </p:nvSpPr>
        <p:spPr>
          <a:xfrm>
            <a:off x="409575" y="1343025"/>
            <a:ext cx="3295650" cy="4525963"/>
          </a:xfrm>
        </p:spPr>
        <p:txBody>
          <a:bodyPr>
            <a:normAutofit fontScale="70000" lnSpcReduction="20000"/>
          </a:bodyPr>
          <a:lstStyle/>
          <a:p>
            <a:pPr marL="0" indent="0">
              <a:buNone/>
            </a:pPr>
            <a:r>
              <a:rPr lang="en-US" dirty="0" smtClean="0"/>
              <a:t>If I want to include Level 3 Daily Joint Aerosol/Water product  in the search, I can selected it  under Group  and it will be added to the search.  Note, the previously selected Level 2 Aerosol appears under Products.</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2400" y="838009"/>
            <a:ext cx="4943475" cy="59334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24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6624" y="-17145"/>
            <a:ext cx="5232761" cy="1143000"/>
          </a:xfrm>
        </p:spPr>
        <p:txBody>
          <a:bodyPr>
            <a:normAutofit fontScale="90000"/>
          </a:bodyPr>
          <a:lstStyle/>
          <a:p>
            <a:r>
              <a:rPr lang="en-US" dirty="0" smtClean="0"/>
              <a:t>Viewing Global Browse</a:t>
            </a:r>
            <a:endParaRPr lang="en-US" dirty="0"/>
          </a:p>
        </p:txBody>
      </p:sp>
      <p:sp>
        <p:nvSpPr>
          <p:cNvPr id="3" name="Content Placeholder 2"/>
          <p:cNvSpPr>
            <a:spLocks noGrp="1"/>
          </p:cNvSpPr>
          <p:nvPr>
            <p:ph idx="1"/>
          </p:nvPr>
        </p:nvSpPr>
        <p:spPr>
          <a:xfrm>
            <a:off x="671650" y="1688482"/>
            <a:ext cx="3829050" cy="4525963"/>
          </a:xfrm>
        </p:spPr>
        <p:txBody>
          <a:bodyPr/>
          <a:lstStyle/>
          <a:p>
            <a:pPr marL="0" indent="0">
              <a:buNone/>
            </a:pPr>
            <a:r>
              <a:rPr lang="en-US" dirty="0" smtClean="0"/>
              <a:t>One can view global browse images of products under the </a:t>
            </a:r>
            <a:r>
              <a:rPr lang="en-US" b="1" dirty="0" smtClean="0"/>
              <a:t>IMAGES</a:t>
            </a:r>
            <a:r>
              <a:rPr lang="en-US" dirty="0" smtClean="0"/>
              <a:t> tab at LAADS Web</a:t>
            </a:r>
            <a:endParaRPr lang="en-U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16137" y="0"/>
            <a:ext cx="3976553" cy="69243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0179483"/>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OPeNDAP</a:t>
            </a:r>
            <a:endParaRPr lang="en-US" dirty="0"/>
          </a:p>
        </p:txBody>
      </p:sp>
      <p:sp>
        <p:nvSpPr>
          <p:cNvPr id="3" name="Content Placeholder 2"/>
          <p:cNvSpPr>
            <a:spLocks noGrp="1"/>
          </p:cNvSpPr>
          <p:nvPr>
            <p:ph idx="1"/>
          </p:nvPr>
        </p:nvSpPr>
        <p:spPr/>
        <p:txBody>
          <a:bodyPr>
            <a:normAutofit lnSpcReduction="10000"/>
          </a:bodyPr>
          <a:lstStyle/>
          <a:p>
            <a:r>
              <a:rPr lang="en-US" dirty="0" smtClean="0"/>
              <a:t>OPeNDAP directory structure same as FTP</a:t>
            </a:r>
          </a:p>
          <a:p>
            <a:r>
              <a:rPr lang="en-US" dirty="0" smtClean="0"/>
              <a:t>URL based access to all features</a:t>
            </a:r>
          </a:p>
          <a:p>
            <a:pPr lvl="1"/>
            <a:r>
              <a:rPr lang="en-US" dirty="0" smtClean="0"/>
              <a:t>Variable </a:t>
            </a:r>
            <a:r>
              <a:rPr lang="en-US" dirty="0"/>
              <a:t>S</a:t>
            </a:r>
            <a:r>
              <a:rPr lang="en-US" dirty="0" smtClean="0"/>
              <a:t>ubsetting</a:t>
            </a:r>
          </a:p>
          <a:p>
            <a:pPr lvl="1"/>
            <a:r>
              <a:rPr lang="en-US" dirty="0" smtClean="0"/>
              <a:t>Format Conversion</a:t>
            </a:r>
          </a:p>
          <a:p>
            <a:r>
              <a:rPr lang="en-US" dirty="0" smtClean="0"/>
              <a:t>Documentation and Examples at</a:t>
            </a:r>
          </a:p>
          <a:p>
            <a:pPr lvl="1"/>
            <a:r>
              <a:rPr lang="en-US" sz="2400" dirty="0">
                <a:hlinkClick r:id="rId2"/>
              </a:rPr>
              <a:t>h</a:t>
            </a:r>
            <a:r>
              <a:rPr lang="en-US" sz="2400" dirty="0" smtClean="0">
                <a:hlinkClick r:id="rId2"/>
              </a:rPr>
              <a:t>ttp</a:t>
            </a:r>
            <a:r>
              <a:rPr lang="en-US" sz="2400" dirty="0">
                <a:hlinkClick r:id="rId2"/>
              </a:rPr>
              <a:t>://ladsweb.nascom.nasa.gov/</a:t>
            </a:r>
            <a:r>
              <a:rPr lang="en-US" sz="2400" dirty="0" smtClean="0">
                <a:hlinkClick r:id="rId2"/>
              </a:rPr>
              <a:t>data/opendap.html</a:t>
            </a: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0988999"/>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192"/>
            <a:ext cx="8229600" cy="1331008"/>
          </a:xfrm>
        </p:spPr>
        <p:txBody>
          <a:bodyPr>
            <a:normAutofit fontScale="90000"/>
          </a:bodyPr>
          <a:lstStyle/>
          <a:p>
            <a:r>
              <a:rPr lang="en-US" dirty="0" smtClean="0"/>
              <a:t>Transforming products  with OPeNDAP</a:t>
            </a:r>
            <a:endParaRPr lang="en-US" dirty="0"/>
          </a:p>
        </p:txBody>
      </p:sp>
      <p:sp>
        <p:nvSpPr>
          <p:cNvPr id="3" name="Content Placeholder 2"/>
          <p:cNvSpPr>
            <a:spLocks noGrp="1"/>
          </p:cNvSpPr>
          <p:nvPr>
            <p:ph idx="1"/>
          </p:nvPr>
        </p:nvSpPr>
        <p:spPr>
          <a:xfrm>
            <a:off x="457200" y="1600200"/>
            <a:ext cx="5388123" cy="4525963"/>
          </a:xfrm>
        </p:spPr>
        <p:txBody>
          <a:bodyPr>
            <a:normAutofit fontScale="85000" lnSpcReduction="20000"/>
          </a:bodyPr>
          <a:lstStyle/>
          <a:p>
            <a:r>
              <a:rPr lang="en-US" dirty="0" smtClean="0"/>
              <a:t>Contents of /allData tree shown,  latest Collection 5 Aerosol products are in 51/. Clicking on </a:t>
            </a:r>
            <a:r>
              <a:rPr lang="en-US" b="1" dirty="0" smtClean="0"/>
              <a:t>51/</a:t>
            </a:r>
            <a:r>
              <a:rPr lang="en-US" dirty="0" smtClean="0"/>
              <a:t> will take you to a list of all products produced in the C5.1 reprocessing. Once there click on MYD04_L2/ then the year and day of interest.</a:t>
            </a:r>
            <a:endParaRPr lang="en-US"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38192" y="1600200"/>
            <a:ext cx="2748608" cy="5067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8589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17"/>
            <a:ext cx="8229600" cy="883920"/>
          </a:xfrm>
        </p:spPr>
        <p:txBody>
          <a:bodyPr/>
          <a:lstStyle/>
          <a:p>
            <a:r>
              <a:rPr lang="en-US" dirty="0" smtClean="0"/>
              <a:t>EOSDIS </a:t>
            </a:r>
            <a:r>
              <a:rPr lang="en-US" dirty="0" err="1" smtClean="0"/>
              <a:t>Earthdata</a:t>
            </a:r>
            <a:endParaRPr lang="en-US" dirty="0"/>
          </a:p>
        </p:txBody>
      </p:sp>
      <p:pic>
        <p:nvPicPr>
          <p:cNvPr id="4" name="Content Placeholder 3"/>
          <p:cNvPicPr>
            <a:picLocks noGrp="1" noChangeAspect="1"/>
          </p:cNvPicPr>
          <p:nvPr>
            <p:ph idx="1"/>
          </p:nvPr>
        </p:nvPicPr>
        <p:blipFill>
          <a:blip r:embed="rId2"/>
          <a:stretch>
            <a:fillRect/>
          </a:stretch>
        </p:blipFill>
        <p:spPr>
          <a:xfrm>
            <a:off x="616370" y="1190898"/>
            <a:ext cx="8070430" cy="5087436"/>
          </a:xfrm>
          <a:prstGeom prst="rect">
            <a:avLst/>
          </a:prstGeom>
        </p:spPr>
      </p:pic>
      <p:sp>
        <p:nvSpPr>
          <p:cNvPr id="5" name="TextBox 4"/>
          <p:cNvSpPr txBox="1"/>
          <p:nvPr/>
        </p:nvSpPr>
        <p:spPr>
          <a:xfrm>
            <a:off x="4572000" y="6442403"/>
            <a:ext cx="2730235" cy="369332"/>
          </a:xfrm>
          <a:prstGeom prst="rect">
            <a:avLst/>
          </a:prstGeom>
          <a:noFill/>
        </p:spPr>
        <p:txBody>
          <a:bodyPr wrap="none" rtlCol="0">
            <a:spAutoFit/>
          </a:bodyPr>
          <a:lstStyle/>
          <a:p>
            <a:r>
              <a:rPr lang="en-US" dirty="0" smtClean="0"/>
              <a:t>https://earthdata.nasa.gov</a:t>
            </a:r>
            <a:endParaRPr lang="en-US" dirty="0"/>
          </a:p>
        </p:txBody>
      </p:sp>
      <p:sp>
        <p:nvSpPr>
          <p:cNvPr id="6" name="TextBox 5"/>
          <p:cNvSpPr txBox="1"/>
          <p:nvPr/>
        </p:nvSpPr>
        <p:spPr>
          <a:xfrm>
            <a:off x="365347" y="6415495"/>
            <a:ext cx="4286238" cy="369332"/>
          </a:xfrm>
          <a:prstGeom prst="rect">
            <a:avLst/>
          </a:prstGeom>
          <a:noFill/>
        </p:spPr>
        <p:txBody>
          <a:bodyPr wrap="none" rtlCol="0">
            <a:spAutoFit/>
          </a:bodyPr>
          <a:lstStyle/>
          <a:p>
            <a:r>
              <a:rPr lang="en-US" dirty="0" smtClean="0"/>
              <a:t>Portal for all EOSDIS satellite data holdings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0070266"/>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OPeNDAP</a:t>
            </a:r>
            <a:endParaRPr lang="en-US" dirty="0"/>
          </a:p>
        </p:txBody>
      </p:sp>
      <p:sp>
        <p:nvSpPr>
          <p:cNvPr id="3" name="Content Placeholder 2"/>
          <p:cNvSpPr>
            <a:spLocks noGrp="1"/>
          </p:cNvSpPr>
          <p:nvPr>
            <p:ph idx="1"/>
          </p:nvPr>
        </p:nvSpPr>
        <p:spPr>
          <a:xfrm>
            <a:off x="457200" y="1600200"/>
            <a:ext cx="3354224" cy="4525963"/>
          </a:xfrm>
        </p:spPr>
        <p:txBody>
          <a:bodyPr>
            <a:normAutofit fontScale="70000" lnSpcReduction="20000"/>
          </a:bodyPr>
          <a:lstStyle/>
          <a:p>
            <a:r>
              <a:rPr lang="en-US" dirty="0" smtClean="0"/>
              <a:t>Level 2 Aqua Aerosol product s (MYD04_L2)  from Collection 5.1 reprocessing,  acquired  on 1/1/2006, </a:t>
            </a:r>
          </a:p>
          <a:p>
            <a:r>
              <a:rPr lang="en-US" dirty="0" smtClean="0"/>
              <a:t>Click on a file to convert and download </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1424" y="1600200"/>
            <a:ext cx="5181600" cy="4476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911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38100"/>
            <a:ext cx="8943975" cy="1352550"/>
          </a:xfrm>
        </p:spPr>
        <p:txBody>
          <a:bodyPr>
            <a:normAutofit fontScale="90000"/>
          </a:bodyPr>
          <a:lstStyle/>
          <a:p>
            <a:r>
              <a:rPr lang="en-US" dirty="0" smtClean="0"/>
              <a:t>OPeNDAP:  choosing  format</a:t>
            </a:r>
            <a:br>
              <a:rPr lang="en-US" dirty="0" smtClean="0"/>
            </a:br>
            <a:r>
              <a:rPr lang="en-US" dirty="0" smtClean="0"/>
              <a:t>and parameters (SDSes)</a:t>
            </a:r>
            <a:endParaRPr lang="en-US" dirty="0"/>
          </a:p>
        </p:txBody>
      </p:sp>
      <p:sp>
        <p:nvSpPr>
          <p:cNvPr id="3" name="Content Placeholder 2"/>
          <p:cNvSpPr>
            <a:spLocks noGrp="1"/>
          </p:cNvSpPr>
          <p:nvPr>
            <p:ph idx="1"/>
          </p:nvPr>
        </p:nvSpPr>
        <p:spPr>
          <a:xfrm>
            <a:off x="457200" y="1600200"/>
            <a:ext cx="2749252" cy="4525963"/>
          </a:xfrm>
        </p:spPr>
        <p:txBody>
          <a:bodyPr>
            <a:normAutofit fontScale="92500" lnSpcReduction="20000"/>
          </a:bodyPr>
          <a:lstStyle/>
          <a:p>
            <a:pPr marL="0" indent="0">
              <a:buNone/>
            </a:pPr>
            <a:r>
              <a:rPr lang="en-US" dirty="0" smtClean="0"/>
              <a:t>Once you have selected file(s) you can choose the output format and a subset of the parameters</a:t>
            </a:r>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06452" y="1600200"/>
            <a:ext cx="5480348" cy="4886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065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6120" y="0"/>
            <a:ext cx="8229600" cy="1143000"/>
          </a:xfrm>
        </p:spPr>
        <p:txBody>
          <a:bodyPr/>
          <a:lstStyle/>
          <a:p>
            <a:r>
              <a:rPr lang="en-US" dirty="0" smtClean="0"/>
              <a:t>Reverb     search</a:t>
            </a:r>
            <a:endParaRPr lang="en-US" dirty="0"/>
          </a:p>
        </p:txBody>
      </p:sp>
      <p:pic>
        <p:nvPicPr>
          <p:cNvPr id="4" name="Picture 4"/>
          <p:cNvPicPr>
            <a:picLocks noGrp="1" noChangeAspect="1" noChangeArrowheads="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00350" y="1053032"/>
            <a:ext cx="6038850" cy="558748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0" y="2208278"/>
            <a:ext cx="2914651" cy="1477328"/>
          </a:xfrm>
          <a:prstGeom prst="rect">
            <a:avLst/>
          </a:prstGeom>
          <a:noFill/>
        </p:spPr>
        <p:txBody>
          <a:bodyPr wrap="square" rtlCol="0">
            <a:spAutoFit/>
          </a:bodyPr>
          <a:lstStyle/>
          <a:p>
            <a:r>
              <a:rPr lang="en-US" dirty="0" smtClean="0"/>
              <a:t>Searching  for  Aqua MODIS </a:t>
            </a:r>
          </a:p>
          <a:p>
            <a:r>
              <a:rPr lang="en-US" dirty="0" smtClean="0"/>
              <a:t>Aerosol products from  the</a:t>
            </a:r>
          </a:p>
          <a:p>
            <a:r>
              <a:rPr lang="en-US" dirty="0" smtClean="0"/>
              <a:t>Collecton 5.1 reprocessing which fall over the United </a:t>
            </a:r>
          </a:p>
          <a:p>
            <a:r>
              <a:rPr lang="en-US" dirty="0" smtClean="0"/>
              <a:t>States on 9/6/2014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1037823"/>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87"/>
            <a:ext cx="8229600" cy="581025"/>
          </a:xfrm>
        </p:spPr>
        <p:txBody>
          <a:bodyPr>
            <a:normAutofit fontScale="90000"/>
          </a:bodyPr>
          <a:lstStyle/>
          <a:p>
            <a:r>
              <a:rPr lang="en-US" dirty="0" smtClean="0"/>
              <a:t>Q/A Notification</a:t>
            </a:r>
            <a:endParaRPr lang="en-US" dirty="0"/>
          </a:p>
        </p:txBody>
      </p:sp>
      <p:sp>
        <p:nvSpPr>
          <p:cNvPr id="3" name="Content Placeholder 2"/>
          <p:cNvSpPr>
            <a:spLocks noGrp="1"/>
          </p:cNvSpPr>
          <p:nvPr>
            <p:ph idx="1"/>
          </p:nvPr>
        </p:nvSpPr>
        <p:spPr>
          <a:xfrm>
            <a:off x="180974" y="5426845"/>
            <a:ext cx="8658225" cy="1240655"/>
          </a:xfrm>
        </p:spPr>
        <p:txBody>
          <a:bodyPr>
            <a:normAutofit fontScale="85000" lnSpcReduction="20000"/>
          </a:bodyPr>
          <a:lstStyle/>
          <a:p>
            <a:pPr marL="0" indent="0">
              <a:buNone/>
            </a:pPr>
            <a:r>
              <a:rPr lang="en-US" dirty="0" smtClean="0"/>
              <a:t>Before you get the search results you have to read the Q/A summary information and click accept</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43000"/>
            <a:ext cx="9039225" cy="41449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6207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Reverb  Search Results</a:t>
            </a:r>
            <a:endParaRPr lang="en-US" dirty="0"/>
          </a:p>
        </p:txBody>
      </p:sp>
      <p:sp>
        <p:nvSpPr>
          <p:cNvPr id="3" name="Content Placeholder 2"/>
          <p:cNvSpPr>
            <a:spLocks noGrp="1"/>
          </p:cNvSpPr>
          <p:nvPr>
            <p:ph idx="1"/>
          </p:nvPr>
        </p:nvSpPr>
        <p:spPr>
          <a:xfrm>
            <a:off x="66675" y="1600200"/>
            <a:ext cx="2133599" cy="5229224"/>
          </a:xfrm>
        </p:spPr>
        <p:txBody>
          <a:bodyPr>
            <a:normAutofit/>
          </a:bodyPr>
          <a:lstStyle/>
          <a:p>
            <a:pPr marL="0" indent="0">
              <a:buNone/>
            </a:pPr>
            <a:r>
              <a:rPr lang="en-US" sz="2400" dirty="0" smtClean="0"/>
              <a:t>Search results shown in </a:t>
            </a:r>
            <a:r>
              <a:rPr lang="en-US" sz="2400" b="1" dirty="0" smtClean="0"/>
              <a:t>List View</a:t>
            </a:r>
            <a:r>
              <a:rPr lang="en-US" sz="2400" dirty="0" smtClean="0"/>
              <a:t> for the aerosol product.   Plus information about  the first  granule in the list.</a:t>
            </a:r>
            <a:endParaRPr lang="en-US" sz="24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00275" y="1068219"/>
            <a:ext cx="6903466" cy="57612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4078692"/>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Reverb    placing an order</a:t>
            </a:r>
            <a:endParaRPr lang="en-US" dirty="0"/>
          </a:p>
        </p:txBody>
      </p:sp>
      <p:sp>
        <p:nvSpPr>
          <p:cNvPr id="3" name="Content Placeholder 2"/>
          <p:cNvSpPr>
            <a:spLocks noGrp="1"/>
          </p:cNvSpPr>
          <p:nvPr>
            <p:ph idx="1"/>
          </p:nvPr>
        </p:nvSpPr>
        <p:spPr>
          <a:xfrm>
            <a:off x="0" y="1762125"/>
            <a:ext cx="2914763" cy="4181475"/>
          </a:xfrm>
        </p:spPr>
        <p:txBody>
          <a:bodyPr>
            <a:normAutofit fontScale="77500" lnSpcReduction="20000"/>
          </a:bodyPr>
          <a:lstStyle/>
          <a:p>
            <a:pPr marL="0" indent="0">
              <a:buNone/>
            </a:pPr>
            <a:r>
              <a:rPr lang="en-US" dirty="0" smtClean="0"/>
              <a:t>If you submit an order then you will need to enter contact information or  sign in.  Since this product is available online for download, I canceled this order.</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14763" y="1935163"/>
            <a:ext cx="6229237" cy="3333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7066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6224"/>
            <a:ext cx="9077325" cy="1038225"/>
          </a:xfrm>
        </p:spPr>
        <p:txBody>
          <a:bodyPr>
            <a:normAutofit fontScale="90000"/>
          </a:bodyPr>
          <a:lstStyle/>
          <a:p>
            <a:r>
              <a:rPr lang="en-US" dirty="0" smtClean="0"/>
              <a:t>Reverb  Search results in Image View</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118977"/>
            <a:ext cx="9077324" cy="56450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973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23"/>
            <a:ext cx="8229600" cy="1143000"/>
          </a:xfrm>
        </p:spPr>
        <p:txBody>
          <a:bodyPr/>
          <a:lstStyle/>
          <a:p>
            <a:r>
              <a:rPr lang="en-US" dirty="0" err="1" smtClean="0"/>
              <a:t>Earthdata</a:t>
            </a:r>
            <a:r>
              <a:rPr lang="en-US" dirty="0" smtClean="0"/>
              <a:t> - Worldview</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811" y="934743"/>
            <a:ext cx="8460378" cy="56978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0348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34450" cy="1143000"/>
          </a:xfrm>
        </p:spPr>
        <p:txBody>
          <a:bodyPr>
            <a:normAutofit/>
          </a:bodyPr>
          <a:lstStyle/>
          <a:p>
            <a:r>
              <a:rPr lang="en-US" dirty="0" smtClean="0"/>
              <a:t>Worldview – download aerosol</a:t>
            </a:r>
            <a:endParaRPr lang="en-US" dirty="0"/>
          </a:p>
        </p:txBody>
      </p:sp>
      <p:sp>
        <p:nvSpPr>
          <p:cNvPr id="3" name="Content Placeholder 2"/>
          <p:cNvSpPr>
            <a:spLocks noGrp="1"/>
          </p:cNvSpPr>
          <p:nvPr>
            <p:ph idx="1"/>
          </p:nvPr>
        </p:nvSpPr>
        <p:spPr>
          <a:xfrm>
            <a:off x="0" y="1600200"/>
            <a:ext cx="3228976" cy="5021253"/>
          </a:xfrm>
        </p:spPr>
        <p:txBody>
          <a:bodyPr>
            <a:normAutofit fontScale="85000" lnSpcReduction="20000"/>
          </a:bodyPr>
          <a:lstStyle/>
          <a:p>
            <a:pPr marL="0" indent="0">
              <a:buNone/>
            </a:pPr>
            <a:r>
              <a:rPr lang="en-US" dirty="0" smtClean="0"/>
              <a:t>Terra Aerosol overlay on Land Surface Reflectance 8/1/14.  Yellow circles are granule centers.  Click on a circle to download Aerosol product from LAADS ftp site</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8976" y="1617932"/>
            <a:ext cx="5845356" cy="52400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5350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 on scripting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338670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Earthdata</a:t>
            </a:r>
            <a:r>
              <a:rPr lang="en-US" dirty="0" smtClean="0"/>
              <a:t> – Search and Order</a:t>
            </a:r>
            <a:endParaRPr lang="en-US" dirty="0"/>
          </a:p>
        </p:txBody>
      </p:sp>
      <p:pic>
        <p:nvPicPr>
          <p:cNvPr id="4" name="Content Placeholder 3"/>
          <p:cNvPicPr>
            <a:picLocks noGrp="1" noChangeAspect="1"/>
          </p:cNvPicPr>
          <p:nvPr>
            <p:ph idx="1"/>
          </p:nvPr>
        </p:nvPicPr>
        <p:blipFill>
          <a:blip r:embed="rId2"/>
          <a:stretch>
            <a:fillRect/>
          </a:stretch>
        </p:blipFill>
        <p:spPr>
          <a:xfrm>
            <a:off x="1316105" y="1678577"/>
            <a:ext cx="6511789" cy="4525963"/>
          </a:xfrm>
          <a:prstGeom prst="rect">
            <a:avLst/>
          </a:prstGeom>
        </p:spPr>
      </p:pic>
      <p:sp>
        <p:nvSpPr>
          <p:cNvPr id="5" name="TextBox 4"/>
          <p:cNvSpPr txBox="1"/>
          <p:nvPr/>
        </p:nvSpPr>
        <p:spPr>
          <a:xfrm>
            <a:off x="548640" y="6365965"/>
            <a:ext cx="7728206" cy="369332"/>
          </a:xfrm>
          <a:prstGeom prst="rect">
            <a:avLst/>
          </a:prstGeom>
          <a:noFill/>
        </p:spPr>
        <p:txBody>
          <a:bodyPr wrap="none" rtlCol="0">
            <a:spAutoFit/>
          </a:bodyPr>
          <a:lstStyle/>
          <a:p>
            <a:r>
              <a:rPr lang="en-US" dirty="0" smtClean="0"/>
              <a:t>Tab on </a:t>
            </a:r>
            <a:r>
              <a:rPr lang="en-US" dirty="0" err="1" smtClean="0"/>
              <a:t>Earthdata</a:t>
            </a:r>
            <a:r>
              <a:rPr lang="en-US" dirty="0" smtClean="0"/>
              <a:t> with links to all Search and Order tools available at the DAACs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2247775"/>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OPeNDAP Examples</a:t>
            </a:r>
            <a:endParaRPr lang="en-US" dirty="0"/>
          </a:p>
        </p:txBody>
      </p:sp>
      <p:sp>
        <p:nvSpPr>
          <p:cNvPr id="3" name="Content Placeholder 2"/>
          <p:cNvSpPr>
            <a:spLocks noGrp="1"/>
          </p:cNvSpPr>
          <p:nvPr>
            <p:ph idx="1"/>
          </p:nvPr>
        </p:nvSpPr>
        <p:spPr/>
        <p:txBody>
          <a:bodyPr/>
          <a:lstStyle/>
          <a:p>
            <a:r>
              <a:rPr lang="en-US" dirty="0" smtClean="0"/>
              <a:t>Retrieve file in NetCDF format</a:t>
            </a:r>
          </a:p>
          <a:p>
            <a:pPr lvl="1"/>
            <a:r>
              <a:rPr lang="en-US" dirty="0" smtClean="0"/>
              <a:t>http://ladsweb.nascom.nasa.gov/opendap/allData/&lt;AS&gt;/&lt;ESDT&gt;/&lt;YEAR&gt;/&lt;DOY&gt;/&lt;file&gt;.hdf.nc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796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OPeNDAP Examples</a:t>
            </a:r>
            <a:endParaRPr lang="en-US" dirty="0"/>
          </a:p>
        </p:txBody>
      </p:sp>
      <p:sp>
        <p:nvSpPr>
          <p:cNvPr id="3" name="Content Placeholder 2"/>
          <p:cNvSpPr>
            <a:spLocks noGrp="1"/>
          </p:cNvSpPr>
          <p:nvPr>
            <p:ph idx="1"/>
          </p:nvPr>
        </p:nvSpPr>
        <p:spPr/>
        <p:txBody>
          <a:bodyPr/>
          <a:lstStyle/>
          <a:p>
            <a:r>
              <a:rPr lang="en-US" dirty="0" smtClean="0"/>
              <a:t>Retrieve file in ASCII format</a:t>
            </a:r>
          </a:p>
          <a:p>
            <a:pPr lvl="1"/>
            <a:r>
              <a:rPr lang="en-US" dirty="0" smtClean="0"/>
              <a:t>http://ladsweb.nascom.nasa.gov/opendap/allData/&lt;AS&gt;/&lt;ESDT&gt;/&lt;YEAR&gt;/&lt;DOY&gt;/&lt;file&gt;.hdf.ascii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354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OPeNDAP Examples</a:t>
            </a:r>
            <a:endParaRPr lang="en-US" dirty="0"/>
          </a:p>
        </p:txBody>
      </p:sp>
      <p:sp>
        <p:nvSpPr>
          <p:cNvPr id="3" name="Content Placeholder 2"/>
          <p:cNvSpPr>
            <a:spLocks noGrp="1"/>
          </p:cNvSpPr>
          <p:nvPr>
            <p:ph idx="1"/>
          </p:nvPr>
        </p:nvSpPr>
        <p:spPr/>
        <p:txBody>
          <a:bodyPr>
            <a:normAutofit/>
          </a:bodyPr>
          <a:lstStyle/>
          <a:p>
            <a:r>
              <a:rPr lang="en-US" dirty="0" smtClean="0"/>
              <a:t>Retrieve file in NetCDF format</a:t>
            </a:r>
          </a:p>
          <a:p>
            <a:pPr lvl="1"/>
            <a:r>
              <a:rPr lang="en-US" dirty="0" smtClean="0"/>
              <a:t>Only include Scan_Offset variable </a:t>
            </a:r>
          </a:p>
          <a:p>
            <a:pPr lvl="2"/>
            <a:r>
              <a:rPr lang="en-US" dirty="0" smtClean="0"/>
              <a:t>Range [0-4079][0-2707]</a:t>
            </a:r>
          </a:p>
          <a:p>
            <a:pPr lvl="1"/>
            <a:r>
              <a:rPr lang="en-US" dirty="0" smtClean="0"/>
              <a:t>http://ladsweb.nascom.nasa.gov/opendap/allData/&lt;AS&gt;/&lt;ESDT&gt;/&lt;YEAR&gt;/&lt;DOY&gt;/&lt;file&gt;.hdf.nc?Scan_Offset[0:1:4079][0:1:2707]</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354069"/>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MODAPS Web Services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URL and SOAP based access to all features</a:t>
            </a:r>
          </a:p>
          <a:p>
            <a:pPr lvl="1"/>
            <a:r>
              <a:rPr lang="en-US" dirty="0" smtClean="0"/>
              <a:t>Variable Subsetting, Reprojection, Spatial, Temporal or Product searches,</a:t>
            </a:r>
            <a:r>
              <a:rPr lang="en-US" dirty="0"/>
              <a:t> </a:t>
            </a:r>
            <a:r>
              <a:rPr lang="en-US" dirty="0" smtClean="0"/>
              <a:t>etc…</a:t>
            </a:r>
          </a:p>
          <a:p>
            <a:r>
              <a:rPr lang="en-US" dirty="0" smtClean="0"/>
              <a:t>XML responses for easy parsing</a:t>
            </a:r>
          </a:p>
          <a:p>
            <a:r>
              <a:rPr lang="en-US" dirty="0" smtClean="0"/>
              <a:t>Full Documentation at</a:t>
            </a:r>
          </a:p>
          <a:p>
            <a:pPr lvl="1"/>
            <a:r>
              <a:rPr lang="en-US" sz="2400" dirty="0">
                <a:hlinkClick r:id="rId2"/>
              </a:rPr>
              <a:t>http://ladsweb.nascom.nasa.gov/data/</a:t>
            </a:r>
            <a:r>
              <a:rPr lang="en-US" sz="2400" dirty="0" smtClean="0">
                <a:hlinkClick r:id="rId2"/>
              </a:rPr>
              <a:t>web_services.html</a:t>
            </a:r>
            <a:endParaRPr lang="en-US" sz="2400" dirty="0" smtClean="0"/>
          </a:p>
          <a:p>
            <a:r>
              <a:rPr lang="en-US" dirty="0" smtClean="0"/>
              <a:t>Quick start documentation at</a:t>
            </a:r>
          </a:p>
          <a:p>
            <a:pPr lvl="1"/>
            <a:r>
              <a:rPr lang="en-US" sz="2400" dirty="0">
                <a:hlinkClick r:id="rId3"/>
              </a:rPr>
              <a:t>http://ladsweb.nascom.nasa.gov/data/</a:t>
            </a:r>
            <a:r>
              <a:rPr lang="en-US" sz="2400" dirty="0" smtClean="0">
                <a:hlinkClick r:id="rId3"/>
              </a:rPr>
              <a:t>quickstart.html</a:t>
            </a: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760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MODAPS Web Services Example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Search for files and get file ID</a:t>
            </a:r>
          </a:p>
          <a:p>
            <a:pPr lvl="1"/>
            <a:r>
              <a:rPr lang="en-US" sz="2000" dirty="0">
                <a:hlinkClick r:id="rId2"/>
              </a:rPr>
              <a:t>http://modwebsrv.modaps.eosdis.nasa.gov/axis2/services/MODAPSservices/searchForFiles</a:t>
            </a:r>
            <a:r>
              <a:rPr lang="en-US" sz="2000" dirty="0" smtClean="0">
                <a:hlinkClick r:id="rId2"/>
              </a:rPr>
              <a:t>?&lt;parameters</a:t>
            </a:r>
            <a:r>
              <a:rPr lang="en-US" sz="2000" u="sng" dirty="0" smtClean="0">
                <a:solidFill>
                  <a:srgbClr val="0070C0"/>
                </a:solidFill>
              </a:rPr>
              <a:t>&gt;</a:t>
            </a:r>
          </a:p>
          <a:p>
            <a:r>
              <a:rPr lang="en-US" sz="2400" dirty="0" smtClean="0"/>
              <a:t>Get information for file given fileID(s)</a:t>
            </a:r>
          </a:p>
          <a:p>
            <a:pPr lvl="1"/>
            <a:r>
              <a:rPr lang="en-US" sz="2000" dirty="0">
                <a:hlinkClick r:id="rId3"/>
              </a:rPr>
              <a:t>http://modwebsrv.modaps.eosdis.nasa.gov/axis2/services/MODAPSservices/getFileProperties?fileIds</a:t>
            </a:r>
            <a:r>
              <a:rPr lang="en-US" sz="2000" dirty="0" smtClean="0">
                <a:hlinkClick r:id="rId3"/>
              </a:rPr>
              <a:t>=&lt;ID1&gt;,&lt;ID2</a:t>
            </a:r>
            <a:r>
              <a:rPr lang="en-US" sz="2000" u="sng" dirty="0" smtClean="0">
                <a:solidFill>
                  <a:srgbClr val="0070C0"/>
                </a:solidFill>
              </a:rPr>
              <a:t>&gt;</a:t>
            </a:r>
          </a:p>
          <a:p>
            <a:r>
              <a:rPr lang="en-US" sz="2000" dirty="0" smtClean="0"/>
              <a:t>Get URLs for given file ID(s)</a:t>
            </a:r>
          </a:p>
          <a:p>
            <a:pPr lvl="1"/>
            <a:r>
              <a:rPr lang="en-US" sz="2000" dirty="0">
                <a:hlinkClick r:id="rId4"/>
              </a:rPr>
              <a:t>http://modwebsrv.modaps.eosdis.nasa.gov/axis2/services/MODAPSservices/getFileUrls?fileIds</a:t>
            </a:r>
            <a:r>
              <a:rPr lang="en-US" sz="2000" dirty="0" smtClean="0">
                <a:hlinkClick r:id="rId4"/>
              </a:rPr>
              <a:t>=&lt;ID1&gt;,&lt;ID2</a:t>
            </a:r>
            <a:r>
              <a:rPr lang="en-US" sz="2000" u="sng" dirty="0" smtClean="0">
                <a:solidFill>
                  <a:srgbClr val="0070C0"/>
                </a:solidFill>
              </a:rPr>
              <a:t>&gt;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6751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Similar to MODAPS Web Services</a:t>
            </a:r>
          </a:p>
          <a:p>
            <a:pPr lvl="1"/>
            <a:r>
              <a:rPr lang="en-US" dirty="0" smtClean="0"/>
              <a:t>Format conversion, Reprojections, Spatial and Temporal searches</a:t>
            </a:r>
          </a:p>
          <a:p>
            <a:r>
              <a:rPr lang="en-US" dirty="0" smtClean="0"/>
              <a:t>Utilizes OGC WCS protocol 1.0.0</a:t>
            </a:r>
          </a:p>
          <a:p>
            <a:r>
              <a:rPr lang="en-US" dirty="0" smtClean="0"/>
              <a:t>Documentation at</a:t>
            </a:r>
          </a:p>
          <a:p>
            <a:pPr lvl="1"/>
            <a:r>
              <a:rPr lang="en-US" sz="2400" dirty="0">
                <a:hlinkClick r:id="rId3"/>
              </a:rPr>
              <a:t>http://ladsweb.nascom.nasa.gov/data/</a:t>
            </a:r>
            <a:r>
              <a:rPr lang="en-US" sz="2400" dirty="0" smtClean="0">
                <a:hlinkClick r:id="rId3"/>
              </a:rPr>
              <a:t>web_services.html</a:t>
            </a:r>
            <a:endParaRPr lang="en-US" sz="2400" dirty="0" smtClean="0"/>
          </a:p>
          <a:p>
            <a:r>
              <a:rPr lang="en-US" dirty="0" smtClean="0"/>
              <a:t>Quick Start Guide at</a:t>
            </a:r>
          </a:p>
          <a:p>
            <a:pPr lvl="1"/>
            <a:r>
              <a:rPr lang="en-US" sz="2200" dirty="0">
                <a:hlinkClick r:id="rId4"/>
              </a:rPr>
              <a:t>http://ladsweb.nascom.nasa.gov/data/</a:t>
            </a:r>
            <a:r>
              <a:rPr lang="en-US" sz="2200" dirty="0" smtClean="0">
                <a:hlinkClick r:id="rId4"/>
              </a:rPr>
              <a:t>wcs_quickstart.html</a:t>
            </a:r>
            <a:endParaRPr lang="en-US" sz="2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950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 Example</a:t>
            </a:r>
            <a:endParaRPr lang="en-US" dirty="0"/>
          </a:p>
        </p:txBody>
      </p:sp>
      <p:sp>
        <p:nvSpPr>
          <p:cNvPr id="3" name="Content Placeholder 2"/>
          <p:cNvSpPr>
            <a:spLocks noGrp="1"/>
          </p:cNvSpPr>
          <p:nvPr>
            <p:ph idx="1"/>
          </p:nvPr>
        </p:nvSpPr>
        <p:spPr/>
        <p:txBody>
          <a:bodyPr/>
          <a:lstStyle/>
          <a:p>
            <a:r>
              <a:rPr lang="en-US" dirty="0" smtClean="0"/>
              <a:t>Get a list of Coverages for MOD21KM in Collection 5</a:t>
            </a:r>
          </a:p>
          <a:p>
            <a:pPr lvl="1"/>
            <a:r>
              <a:rPr lang="en-US" dirty="0">
                <a:hlinkClick r:id="rId3"/>
              </a:rPr>
              <a:t>http://modwebsrv.modaps.eosdis.nasa.gov/wcs/5/MOD021KM/getCapabilities?service=WCS&amp;version=1.0.0&amp;request=</a:t>
            </a:r>
            <a:r>
              <a:rPr lang="en-US" dirty="0" smtClean="0">
                <a:hlinkClick r:id="rId3"/>
              </a:rPr>
              <a:t>GetCapabilities</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81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2365" y="242282"/>
            <a:ext cx="8229600" cy="1143000"/>
          </a:xfrm>
        </p:spPr>
        <p:txBody>
          <a:bodyPr/>
          <a:lstStyle/>
          <a:p>
            <a:r>
              <a:rPr lang="en-US" dirty="0" err="1" smtClean="0"/>
              <a:t>Mirador</a:t>
            </a:r>
            <a:endParaRPr lang="en-US" dirty="0"/>
          </a:p>
        </p:txBody>
      </p:sp>
      <p:pic>
        <p:nvPicPr>
          <p:cNvPr id="4" name="Content Placeholder 3"/>
          <p:cNvPicPr>
            <a:picLocks noGrp="1" noChangeAspect="1"/>
          </p:cNvPicPr>
          <p:nvPr>
            <p:ph idx="1"/>
          </p:nvPr>
        </p:nvPicPr>
        <p:blipFill>
          <a:blip r:embed="rId3"/>
          <a:stretch>
            <a:fillRect/>
          </a:stretch>
        </p:blipFill>
        <p:spPr>
          <a:xfrm>
            <a:off x="288525" y="1196412"/>
            <a:ext cx="8855475" cy="4333530"/>
          </a:xfrm>
          <a:prstGeom prst="rect">
            <a:avLst/>
          </a:prstGeom>
        </p:spPr>
      </p:pic>
      <p:sp>
        <p:nvSpPr>
          <p:cNvPr id="5" name="Rectangle 4"/>
          <p:cNvSpPr/>
          <p:nvPr/>
        </p:nvSpPr>
        <p:spPr>
          <a:xfrm>
            <a:off x="288525" y="5586078"/>
            <a:ext cx="2956707" cy="369332"/>
          </a:xfrm>
          <a:prstGeom prst="rect">
            <a:avLst/>
          </a:prstGeom>
        </p:spPr>
        <p:txBody>
          <a:bodyPr wrap="none">
            <a:spAutoFit/>
          </a:bodyPr>
          <a:lstStyle/>
          <a:p>
            <a:r>
              <a:rPr lang="en-US" dirty="0"/>
              <a:t>http://mirador.gsfc.nasa.gov</a:t>
            </a:r>
            <a:r>
              <a:rPr lang="en-US" dirty="0" smtClean="0"/>
              <a:t>/</a:t>
            </a:r>
            <a:endParaRPr lang="en-US" dirty="0"/>
          </a:p>
        </p:txBody>
      </p:sp>
      <p:sp>
        <p:nvSpPr>
          <p:cNvPr id="6" name="Rectangle 5"/>
          <p:cNvSpPr/>
          <p:nvPr/>
        </p:nvSpPr>
        <p:spPr>
          <a:xfrm>
            <a:off x="575484" y="5893959"/>
            <a:ext cx="7990114" cy="954107"/>
          </a:xfrm>
          <a:prstGeom prst="rect">
            <a:avLst/>
          </a:prstGeom>
        </p:spPr>
        <p:txBody>
          <a:bodyPr wrap="square">
            <a:spAutoFit/>
          </a:bodyPr>
          <a:lstStyle/>
          <a:p>
            <a:r>
              <a:rPr lang="en-US" sz="1400" dirty="0" err="1">
                <a:hlinkClick r:id="rId4"/>
              </a:rPr>
              <a:t>Mirador</a:t>
            </a:r>
            <a:r>
              <a:rPr lang="en-US" sz="1400" dirty="0"/>
              <a:t> is an earth science data search tool developed at the GES DISC for our data users. It has a drastically simplified, clean interface and employs the Google mini appliance for metadata keyword searches. Other features include quick response, spatial and parameter </a:t>
            </a:r>
            <a:r>
              <a:rPr lang="en-US" sz="1400" dirty="0" err="1"/>
              <a:t>subsetting</a:t>
            </a:r>
            <a:r>
              <a:rPr lang="en-US" sz="1400" dirty="0"/>
              <a:t>, data file hit estimator, Gazetteer (geographic search by feature name capability), and an interactive shopping cart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223421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Mirador</a:t>
            </a:r>
            <a:endParaRPr lang="en-US" dirty="0"/>
          </a:p>
        </p:txBody>
      </p:sp>
      <p:sp>
        <p:nvSpPr>
          <p:cNvPr id="5" name="TextBox 4"/>
          <p:cNvSpPr txBox="1"/>
          <p:nvPr/>
        </p:nvSpPr>
        <p:spPr>
          <a:xfrm>
            <a:off x="3290" y="5934955"/>
            <a:ext cx="8968353" cy="369332"/>
          </a:xfrm>
          <a:prstGeom prst="rect">
            <a:avLst/>
          </a:prstGeom>
          <a:noFill/>
        </p:spPr>
        <p:txBody>
          <a:bodyPr wrap="none" rtlCol="0">
            <a:spAutoFit/>
          </a:bodyPr>
          <a:lstStyle/>
          <a:p>
            <a:r>
              <a:rPr lang="en-US" dirty="0" smtClean="0"/>
              <a:t>Looking for MODIS products in the GES-DISC  from 9/8/13 to 9/12/2014 using Keyword search</a:t>
            </a:r>
            <a:endParaRPr lang="en-US" dirty="0"/>
          </a:p>
        </p:txBody>
      </p:sp>
      <p:pic>
        <p:nvPicPr>
          <p:cNvPr id="7" name="Content Placeholder 6"/>
          <p:cNvPicPr>
            <a:picLocks noGrp="1" noChangeAspect="1"/>
          </p:cNvPicPr>
          <p:nvPr>
            <p:ph idx="1"/>
          </p:nvPr>
        </p:nvPicPr>
        <p:blipFill>
          <a:blip r:embed="rId2"/>
          <a:stretch>
            <a:fillRect/>
          </a:stretch>
        </p:blipFill>
        <p:spPr>
          <a:xfrm>
            <a:off x="-71867" y="1898469"/>
            <a:ext cx="9118668" cy="38578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320274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Mirador</a:t>
            </a:r>
            <a:r>
              <a:rPr lang="en-US" dirty="0"/>
              <a:t> </a:t>
            </a:r>
            <a:r>
              <a:rPr lang="en-US" dirty="0" smtClean="0"/>
              <a:t>– Search results</a:t>
            </a:r>
            <a:endParaRPr lang="en-US" dirty="0"/>
          </a:p>
        </p:txBody>
      </p:sp>
      <p:pic>
        <p:nvPicPr>
          <p:cNvPr id="4" name="Content Placeholder 3"/>
          <p:cNvPicPr>
            <a:picLocks noGrp="1" noChangeAspect="1"/>
          </p:cNvPicPr>
          <p:nvPr>
            <p:ph idx="1"/>
          </p:nvPr>
        </p:nvPicPr>
        <p:blipFill>
          <a:blip r:embed="rId2"/>
          <a:stretch>
            <a:fillRect/>
          </a:stretch>
        </p:blipFill>
        <p:spPr>
          <a:xfrm>
            <a:off x="-32689" y="1597087"/>
            <a:ext cx="9209377" cy="4124973"/>
          </a:xfrm>
          <a:prstGeom prst="rect">
            <a:avLst/>
          </a:prstGeom>
        </p:spPr>
      </p:pic>
      <p:sp>
        <p:nvSpPr>
          <p:cNvPr id="5" name="TextBox 4"/>
          <p:cNvSpPr txBox="1"/>
          <p:nvPr/>
        </p:nvSpPr>
        <p:spPr>
          <a:xfrm>
            <a:off x="31071" y="5828592"/>
            <a:ext cx="9081856" cy="923330"/>
          </a:xfrm>
          <a:prstGeom prst="rect">
            <a:avLst/>
          </a:prstGeom>
          <a:noFill/>
        </p:spPr>
        <p:txBody>
          <a:bodyPr wrap="square" rtlCol="0">
            <a:spAutoFit/>
          </a:bodyPr>
          <a:lstStyle/>
          <a:p>
            <a:r>
              <a:rPr lang="en-US" dirty="0" smtClean="0"/>
              <a:t>Results for search summarized at the product level.  </a:t>
            </a:r>
          </a:p>
          <a:p>
            <a:r>
              <a:rPr lang="en-US" dirty="0" smtClean="0"/>
              <a:t>Links under each product get you to the individual files, Giovani tool or the Data Calendar which summarizes all the GES DISC holdings for that product by month/year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138694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Mirador</a:t>
            </a:r>
            <a:endParaRPr lang="en-US" dirty="0"/>
          </a:p>
        </p:txBody>
      </p:sp>
      <p:pic>
        <p:nvPicPr>
          <p:cNvPr id="4" name="Content Placeholder 3"/>
          <p:cNvPicPr>
            <a:picLocks noGrp="1" noChangeAspect="1"/>
          </p:cNvPicPr>
          <p:nvPr>
            <p:ph idx="1"/>
          </p:nvPr>
        </p:nvPicPr>
        <p:blipFill>
          <a:blip r:embed="rId2"/>
          <a:stretch>
            <a:fillRect/>
          </a:stretch>
        </p:blipFill>
        <p:spPr>
          <a:xfrm>
            <a:off x="-15775" y="1837677"/>
            <a:ext cx="9159775" cy="3441400"/>
          </a:xfrm>
          <a:prstGeom prst="rect">
            <a:avLst/>
          </a:prstGeom>
        </p:spPr>
      </p:pic>
      <p:sp>
        <p:nvSpPr>
          <p:cNvPr id="5" name="TextBox 4"/>
          <p:cNvSpPr txBox="1"/>
          <p:nvPr/>
        </p:nvSpPr>
        <p:spPr>
          <a:xfrm>
            <a:off x="577049" y="5649274"/>
            <a:ext cx="7676717" cy="369332"/>
          </a:xfrm>
          <a:prstGeom prst="rect">
            <a:avLst/>
          </a:prstGeom>
          <a:noFill/>
        </p:spPr>
        <p:txBody>
          <a:bodyPr wrap="none" rtlCol="0">
            <a:spAutoFit/>
          </a:bodyPr>
          <a:lstStyle/>
          <a:p>
            <a:r>
              <a:rPr lang="en-US" dirty="0" smtClean="0"/>
              <a:t>You can add files to your shopping cart or click on </a:t>
            </a:r>
            <a:r>
              <a:rPr lang="en-US" u="sng" dirty="0" smtClean="0">
                <a:solidFill>
                  <a:srgbClr val="00B0F0"/>
                </a:solidFill>
              </a:rPr>
              <a:t>HDF (FTP)</a:t>
            </a:r>
            <a:r>
              <a:rPr lang="en-US" dirty="0" smtClean="0">
                <a:solidFill>
                  <a:srgbClr val="00B0F0"/>
                </a:solidFill>
              </a:rPr>
              <a:t>  </a:t>
            </a:r>
            <a:r>
              <a:rPr lang="en-US" dirty="0" smtClean="0">
                <a:effectLst>
                  <a:outerShdw blurRad="38100" dist="38100" dir="2700000" algn="tl">
                    <a:srgbClr val="000000">
                      <a:alpha val="43137"/>
                    </a:srgbClr>
                  </a:outerShdw>
                </a:effectLst>
              </a:rPr>
              <a:t>to download a file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373263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35225"/>
            <a:ext cx="8229600" cy="843949"/>
          </a:xfrm>
        </p:spPr>
        <p:txBody>
          <a:bodyPr>
            <a:normAutofit fontScale="90000"/>
          </a:bodyPr>
          <a:lstStyle/>
          <a:p>
            <a:r>
              <a:rPr lang="en-US" dirty="0" smtClean="0"/>
              <a:t>LAADS</a:t>
            </a:r>
            <a:endParaRPr lang="en-US" dirty="0"/>
          </a:p>
        </p:txBody>
      </p:sp>
      <p:sp>
        <p:nvSpPr>
          <p:cNvPr id="3" name="Content Placeholder 2"/>
          <p:cNvSpPr>
            <a:spLocks noGrp="1"/>
          </p:cNvSpPr>
          <p:nvPr>
            <p:ph idx="1"/>
          </p:nvPr>
        </p:nvSpPr>
        <p:spPr>
          <a:xfrm>
            <a:off x="0" y="1357644"/>
            <a:ext cx="2619509" cy="5070566"/>
          </a:xfrm>
        </p:spPr>
        <p:txBody>
          <a:bodyPr>
            <a:normAutofit fontScale="92500" lnSpcReduction="20000"/>
          </a:bodyPr>
          <a:lstStyle/>
          <a:p>
            <a:pPr marL="0" indent="0">
              <a:buNone/>
            </a:pPr>
            <a:r>
              <a:rPr lang="en-US" dirty="0" smtClean="0"/>
              <a:t>LAADS is the DAAC  that archives and distributes Atmosphere products from MODIS and VIIRS.  </a:t>
            </a:r>
            <a:endParaRPr lang="en-US" dirty="0"/>
          </a:p>
        </p:txBody>
      </p:sp>
      <p:sp>
        <p:nvSpPr>
          <p:cNvPr id="4" name="TextBox 3"/>
          <p:cNvSpPr txBox="1"/>
          <p:nvPr/>
        </p:nvSpPr>
        <p:spPr>
          <a:xfrm>
            <a:off x="2891245" y="603570"/>
            <a:ext cx="3370217" cy="369332"/>
          </a:xfrm>
          <a:prstGeom prst="rect">
            <a:avLst/>
          </a:prstGeom>
          <a:noFill/>
        </p:spPr>
        <p:txBody>
          <a:bodyPr wrap="square" rtlCol="0">
            <a:spAutoFit/>
          </a:bodyPr>
          <a:lstStyle/>
          <a:p>
            <a:r>
              <a:rPr lang="en-US" dirty="0"/>
              <a:t>http://ladsweb.nascom.nasa.gov/</a:t>
            </a:r>
          </a:p>
        </p:txBody>
      </p:sp>
      <p:pic>
        <p:nvPicPr>
          <p:cNvPr id="5" name="Picture 4"/>
          <p:cNvPicPr>
            <a:picLocks noChangeAspect="1"/>
          </p:cNvPicPr>
          <p:nvPr/>
        </p:nvPicPr>
        <p:blipFill>
          <a:blip r:embed="rId2"/>
          <a:stretch>
            <a:fillRect/>
          </a:stretch>
        </p:blipFill>
        <p:spPr>
          <a:xfrm>
            <a:off x="2619509" y="1041065"/>
            <a:ext cx="6451049" cy="57037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162192"/>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838</TotalTime>
  <Words>1789</Words>
  <Application>Microsoft Macintosh PowerPoint</Application>
  <PresentationFormat>On-screen Show (4:3)</PresentationFormat>
  <Paragraphs>201</Paragraphs>
  <Slides>46</Slides>
  <Notes>4</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Twilight</vt:lpstr>
      <vt:lpstr>Ordering MODIS products</vt:lpstr>
      <vt:lpstr>Overview</vt:lpstr>
      <vt:lpstr>EOSDIS Earthdata</vt:lpstr>
      <vt:lpstr>Earthdata – Search and Order</vt:lpstr>
      <vt:lpstr>Mirador</vt:lpstr>
      <vt:lpstr>Mirador</vt:lpstr>
      <vt:lpstr>Mirador – Search results</vt:lpstr>
      <vt:lpstr>Mirador</vt:lpstr>
      <vt:lpstr>LAADS</vt:lpstr>
      <vt:lpstr>Access Methods Described Online</vt:lpstr>
      <vt:lpstr>Interactive Options</vt:lpstr>
      <vt:lpstr>Scripted</vt:lpstr>
      <vt:lpstr>Slide 13</vt:lpstr>
      <vt:lpstr>Search for Products</vt:lpstr>
      <vt:lpstr>Searching LAADS for L2 Aerosol</vt:lpstr>
      <vt:lpstr>Searching LAADS for L2 Aerosol</vt:lpstr>
      <vt:lpstr>Searching LAADS for L2 Aerosol</vt:lpstr>
      <vt:lpstr>Search Results L2 Aerosol</vt:lpstr>
      <vt:lpstr>Ordering Aerosol Products</vt:lpstr>
      <vt:lpstr>Post-processing</vt:lpstr>
      <vt:lpstr>Post-processing</vt:lpstr>
      <vt:lpstr>Data Quality Screening Service</vt:lpstr>
      <vt:lpstr>Data Quality Screening Service</vt:lpstr>
      <vt:lpstr>Final step in ordering</vt:lpstr>
      <vt:lpstr>Your order notification</vt:lpstr>
      <vt:lpstr>Adding L3 Aerosol to the search</vt:lpstr>
      <vt:lpstr>Viewing Global Browse</vt:lpstr>
      <vt:lpstr>OPeNDAP</vt:lpstr>
      <vt:lpstr>Transforming products  with OPeNDAP</vt:lpstr>
      <vt:lpstr>OPeNDAP</vt:lpstr>
      <vt:lpstr>OPeNDAP:  choosing  format and parameters (SDSes)</vt:lpstr>
      <vt:lpstr>Reverb     search</vt:lpstr>
      <vt:lpstr>Q/A Notification</vt:lpstr>
      <vt:lpstr>Reverb  Search Results</vt:lpstr>
      <vt:lpstr>Reverb    placing an order</vt:lpstr>
      <vt:lpstr>Reverb  Search results in Image View</vt:lpstr>
      <vt:lpstr>Earthdata - Worldview</vt:lpstr>
      <vt:lpstr>Worldview – download aerosol</vt:lpstr>
      <vt:lpstr>Backup Material on scripting</vt:lpstr>
      <vt:lpstr>OPeNDAP Examples</vt:lpstr>
      <vt:lpstr>OPeNDAP Examples</vt:lpstr>
      <vt:lpstr>OPeNDAP Examples</vt:lpstr>
      <vt:lpstr>MODAPS Web Services</vt:lpstr>
      <vt:lpstr>MODAPS Web Services Example</vt:lpstr>
      <vt:lpstr>WCS Example</vt:lpstr>
      <vt:lpstr>WCS Example</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Navid Golpayegani</dc:creator>
  <cp:lastModifiedBy>Richard Kleidman</cp:lastModifiedBy>
  <cp:revision>78</cp:revision>
  <dcterms:created xsi:type="dcterms:W3CDTF">2014-09-19T16:32:26Z</dcterms:created>
  <dcterms:modified xsi:type="dcterms:W3CDTF">2014-09-19T16:33:34Z</dcterms:modified>
</cp:coreProperties>
</file>